
<file path=[Content_Types].xml><?xml version="1.0" encoding="utf-8"?>
<Types xmlns="http://schemas.openxmlformats.org/package/2006/content-types">
  <Default Extension="png" ContentType="image/png"/>
  <Default Extension="bin" ContentType="application/vnd.openxmlformats-officedocument.oleObject"/>
  <Default Extension="svg" ContentType="image/svg+xml"/>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3.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8" r:id="rId2"/>
    <p:sldMasterId id="2147483665" r:id="rId3"/>
    <p:sldMasterId id="2147483690" r:id="rId4"/>
  </p:sldMasterIdLst>
  <p:notesMasterIdLst>
    <p:notesMasterId r:id="rId10"/>
  </p:notesMasterIdLst>
  <p:handoutMasterIdLst>
    <p:handoutMasterId r:id="rId11"/>
  </p:handoutMasterIdLst>
  <p:sldIdLst>
    <p:sldId id="261" r:id="rId5"/>
    <p:sldId id="344" r:id="rId6"/>
    <p:sldId id="347" r:id="rId7"/>
    <p:sldId id="348" r:id="rId8"/>
    <p:sldId id="40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040" userDrawn="1">
          <p15:clr>
            <a:srgbClr val="A4A3A4"/>
          </p15:clr>
        </p15:guide>
        <p15:guide id="3" pos="2640" userDrawn="1">
          <p15:clr>
            <a:srgbClr val="A4A3A4"/>
          </p15:clr>
        </p15:guide>
        <p15:guide id="4"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193"/>
    <a:srgbClr val="4E5BA6"/>
    <a:srgbClr val="2E3643"/>
    <a:srgbClr val="D8D8D8"/>
    <a:srgbClr val="9BC2E6"/>
    <a:srgbClr val="93C84B"/>
    <a:srgbClr val="70CCE2"/>
    <a:srgbClr val="595959"/>
    <a:srgbClr val="D8CBC9"/>
    <a:srgbClr val="00F3FF"/>
  </p:clrMru>
  <p:extLst>
    <p:ext uri="{E76CE94A-603C-4142-B9EB-6D1370010A27}">
      <p14:discardImageEditData xmlns:p14="http://schemas.microsoft.com/office/powerpoint/2010/main" val="1"/>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45E3DD-6795-4B56-A9EF-6A2620AADC2E}" v="41" dt="2019-04-29T10:21:51.012"/>
    <p1510:client id="{205404FE-F8A8-4167-98CD-ED4D0D8EE27B}" v="2343" dt="2019-04-29T13:54:19.0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6404" autoAdjust="0"/>
  </p:normalViewPr>
  <p:slideViewPr>
    <p:cSldViewPr>
      <p:cViewPr varScale="1">
        <p:scale>
          <a:sx n="51" d="100"/>
          <a:sy n="51" d="100"/>
        </p:scale>
        <p:origin x="1188" y="52"/>
      </p:cViewPr>
      <p:guideLst>
        <p:guide pos="5040"/>
        <p:guide pos="2640"/>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50" d="100"/>
          <a:sy n="50" d="100"/>
        </p:scale>
        <p:origin x="2574" y="1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mpolini, Livia" userId="ffc3f110-5690-45dd-a75b-888fd7a0f36c" providerId="ADAL" clId="{205404FE-F8A8-4167-98CD-ED4D0D8EE27B}"/>
    <pc:docChg chg="undo redo custSel modSld">
      <pc:chgData name="Zampolini, Livia" userId="ffc3f110-5690-45dd-a75b-888fd7a0f36c" providerId="ADAL" clId="{205404FE-F8A8-4167-98CD-ED4D0D8EE27B}" dt="2019-04-29T13:54:19.075" v="2342"/>
      <pc:docMkLst>
        <pc:docMk/>
      </pc:docMkLst>
      <pc:sldChg chg="modSp">
        <pc:chgData name="Zampolini, Livia" userId="ffc3f110-5690-45dd-a75b-888fd7a0f36c" providerId="ADAL" clId="{205404FE-F8A8-4167-98CD-ED4D0D8EE27B}" dt="2019-04-29T13:34:10.356" v="2170" actId="20577"/>
        <pc:sldMkLst>
          <pc:docMk/>
          <pc:sldMk cId="2985900831" sldId="344"/>
        </pc:sldMkLst>
        <pc:spChg chg="mod">
          <ac:chgData name="Zampolini, Livia" userId="ffc3f110-5690-45dd-a75b-888fd7a0f36c" providerId="ADAL" clId="{205404FE-F8A8-4167-98CD-ED4D0D8EE27B}" dt="2019-04-29T13:34:10.356" v="2170" actId="20577"/>
          <ac:spMkLst>
            <pc:docMk/>
            <pc:sldMk cId="2985900831" sldId="344"/>
            <ac:spMk id="15" creationId="{B2AF0AF7-58F0-444A-BD7E-C6E50706F968}"/>
          </ac:spMkLst>
        </pc:spChg>
      </pc:sldChg>
      <pc:sldChg chg="modSp">
        <pc:chgData name="Zampolini, Livia" userId="ffc3f110-5690-45dd-a75b-888fd7a0f36c" providerId="ADAL" clId="{205404FE-F8A8-4167-98CD-ED4D0D8EE27B}" dt="2019-04-29T13:54:19.075" v="2342"/>
        <pc:sldMkLst>
          <pc:docMk/>
          <pc:sldMk cId="2495902642" sldId="347"/>
        </pc:sldMkLst>
        <pc:spChg chg="mod">
          <ac:chgData name="Zampolini, Livia" userId="ffc3f110-5690-45dd-a75b-888fd7a0f36c" providerId="ADAL" clId="{205404FE-F8A8-4167-98CD-ED4D0D8EE27B}" dt="2019-04-29T12:23:05.094" v="2003" actId="20577"/>
          <ac:spMkLst>
            <pc:docMk/>
            <pc:sldMk cId="2495902642" sldId="347"/>
            <ac:spMk id="3" creationId="{00000000-0000-0000-0000-000000000000}"/>
          </ac:spMkLst>
        </pc:spChg>
        <pc:spChg chg="mod">
          <ac:chgData name="Zampolini, Livia" userId="ffc3f110-5690-45dd-a75b-888fd7a0f36c" providerId="ADAL" clId="{205404FE-F8A8-4167-98CD-ED4D0D8EE27B}" dt="2019-04-29T13:54:19.075" v="2342"/>
          <ac:spMkLst>
            <pc:docMk/>
            <pc:sldMk cId="2495902642" sldId="347"/>
            <ac:spMk id="4" creationId="{128D4653-68D3-44CC-BBF6-6DFAA1C2B207}"/>
          </ac:spMkLst>
        </pc:spChg>
      </pc:sldChg>
      <pc:sldChg chg="modSp">
        <pc:chgData name="Zampolini, Livia" userId="ffc3f110-5690-45dd-a75b-888fd7a0f36c" providerId="ADAL" clId="{205404FE-F8A8-4167-98CD-ED4D0D8EE27B}" dt="2019-04-29T13:33:49.002" v="2167"/>
        <pc:sldMkLst>
          <pc:docMk/>
          <pc:sldMk cId="1756933324" sldId="348"/>
        </pc:sldMkLst>
        <pc:spChg chg="mod">
          <ac:chgData name="Zampolini, Livia" userId="ffc3f110-5690-45dd-a75b-888fd7a0f36c" providerId="ADAL" clId="{205404FE-F8A8-4167-98CD-ED4D0D8EE27B}" dt="2019-04-29T13:33:49.002" v="2167"/>
          <ac:spMkLst>
            <pc:docMk/>
            <pc:sldMk cId="1756933324" sldId="348"/>
            <ac:spMk id="4" creationId="{B0D7D187-1E47-4776-A373-F3F76CF6A462}"/>
          </ac:spMkLst>
        </pc:spChg>
      </pc:sldChg>
    </pc:docChg>
  </pc:docChgLst>
  <pc:docChgLst>
    <pc:chgData name="Della Posta, Veronica" userId="eed1298d-4ceb-4232-b4ae-3694d4bca66c" providerId="ADAL" clId="{6245E3DD-6795-4B56-A9EF-6A2620AADC2E}"/>
    <pc:docChg chg="modSld">
      <pc:chgData name="Della Posta, Veronica" userId="eed1298d-4ceb-4232-b4ae-3694d4bca66c" providerId="ADAL" clId="{6245E3DD-6795-4B56-A9EF-6A2620AADC2E}" dt="2019-04-29T10:21:51.012" v="40" actId="207"/>
      <pc:docMkLst>
        <pc:docMk/>
      </pc:docMkLst>
      <pc:sldChg chg="modSp">
        <pc:chgData name="Della Posta, Veronica" userId="eed1298d-4ceb-4232-b4ae-3694d4bca66c" providerId="ADAL" clId="{6245E3DD-6795-4B56-A9EF-6A2620AADC2E}" dt="2019-04-29T10:21:51.012" v="40" actId="207"/>
        <pc:sldMkLst>
          <pc:docMk/>
          <pc:sldMk cId="2985900831" sldId="344"/>
        </pc:sldMkLst>
        <pc:spChg chg="mod">
          <ac:chgData name="Della Posta, Veronica" userId="eed1298d-4ceb-4232-b4ae-3694d4bca66c" providerId="ADAL" clId="{6245E3DD-6795-4B56-A9EF-6A2620AADC2E}" dt="2019-04-29T10:21:51.012" v="40" actId="207"/>
          <ac:spMkLst>
            <pc:docMk/>
            <pc:sldMk cId="2985900831" sldId="344"/>
            <ac:spMk id="15" creationId="{B2AF0AF7-58F0-444A-BD7E-C6E50706F968}"/>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Arial"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FBD7333-DD87-4773-BED3-E2892A4094EE}" type="datetimeFigureOut">
              <a:rPr lang="en-US" smtClean="0">
                <a:latin typeface="Arial" charset="0"/>
              </a:rPr>
              <a:t>4/29/2019</a:t>
            </a:fld>
            <a:endParaRPr lang="en-US" dirty="0">
              <a:latin typeface="Arial"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Arial"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A0E21C-7E3E-40C1-A5B4-152F0F11E190}" type="slidenum">
              <a:rPr lang="en-US" smtClean="0">
                <a:latin typeface="Arial" charset="0"/>
              </a:rPr>
              <a:t>‹#›</a:t>
            </a:fld>
            <a:endParaRPr lang="en-US" dirty="0">
              <a:latin typeface="Arial" charset="0"/>
            </a:endParaRPr>
          </a:p>
        </p:txBody>
      </p:sp>
    </p:spTree>
    <p:extLst>
      <p:ext uri="{BB962C8B-B14F-4D97-AF65-F5344CB8AC3E}">
        <p14:creationId xmlns:p14="http://schemas.microsoft.com/office/powerpoint/2010/main" val="16350446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D39D084F-DC83-4EB0-8CED-52E9AA3ECA1C}" type="datetimeFigureOut">
              <a:rPr lang="en-US" smtClean="0"/>
              <a:pPr/>
              <a:t>4/29/2019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AC157E0A-F321-48DC-AF94-681D4DCF344D}" type="slidenum">
              <a:rPr lang="en-US" smtClean="0"/>
              <a:pPr/>
              <a:t>‹#›</a:t>
            </a:fld>
            <a:endParaRPr lang="en-US" dirty="0"/>
          </a:p>
        </p:txBody>
      </p:sp>
    </p:spTree>
    <p:extLst>
      <p:ext uri="{BB962C8B-B14F-4D97-AF65-F5344CB8AC3E}">
        <p14:creationId xmlns:p14="http://schemas.microsoft.com/office/powerpoint/2010/main" val="3796904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charset="0"/>
        <a:ea typeface="+mn-ea"/>
        <a:cs typeface="+mn-cs"/>
      </a:defRPr>
    </a:lvl1pPr>
    <a:lvl2pPr marL="457200" algn="l" defTabSz="914400" rtl="0" eaLnBrk="1" latinLnBrk="0" hangingPunct="1">
      <a:defRPr sz="1200" b="0" i="0" kern="1200">
        <a:solidFill>
          <a:schemeClr val="tx1"/>
        </a:solidFill>
        <a:latin typeface="Arial" charset="0"/>
        <a:ea typeface="+mn-ea"/>
        <a:cs typeface="+mn-cs"/>
      </a:defRPr>
    </a:lvl2pPr>
    <a:lvl3pPr marL="914400" algn="l" defTabSz="914400" rtl="0" eaLnBrk="1" latinLnBrk="0" hangingPunct="1">
      <a:defRPr sz="1200" b="0" i="0" kern="1200">
        <a:solidFill>
          <a:schemeClr val="tx1"/>
        </a:solidFill>
        <a:latin typeface="Arial" charset="0"/>
        <a:ea typeface="+mn-ea"/>
        <a:cs typeface="+mn-cs"/>
      </a:defRPr>
    </a:lvl3pPr>
    <a:lvl4pPr marL="1371600" algn="l" defTabSz="914400" rtl="0" eaLnBrk="1" latinLnBrk="0" hangingPunct="1">
      <a:defRPr sz="1200" b="0" i="0" kern="1200">
        <a:solidFill>
          <a:schemeClr val="tx1"/>
        </a:solidFill>
        <a:latin typeface="Arial" charset="0"/>
        <a:ea typeface="+mn-ea"/>
        <a:cs typeface="+mn-cs"/>
      </a:defRPr>
    </a:lvl4pPr>
    <a:lvl5pPr marL="1828800" algn="l" defTabSz="914400" rtl="0" eaLnBrk="1" latinLnBrk="0" hangingPunct="1">
      <a:defRPr sz="1200" b="0" i="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it-IT" dirty="0"/>
          </a:p>
        </p:txBody>
      </p:sp>
      <p:sp>
        <p:nvSpPr>
          <p:cNvPr id="4" name="Slide Number Placeholder 3"/>
          <p:cNvSpPr>
            <a:spLocks noGrp="1"/>
          </p:cNvSpPr>
          <p:nvPr>
            <p:ph type="sldNum" sz="quarter" idx="10"/>
          </p:nvPr>
        </p:nvSpPr>
        <p:spPr/>
        <p:txBody>
          <a:bodyPr/>
          <a:lstStyle/>
          <a:p>
            <a:fld id="{AC157E0A-F321-48DC-AF94-681D4DCF344D}" type="slidenum">
              <a:rPr lang="it-IT" smtClean="0"/>
              <a:pPr/>
              <a:t>5</a:t>
            </a:fld>
            <a:endParaRPr lang="it-IT" dirty="0"/>
          </a:p>
        </p:txBody>
      </p:sp>
    </p:spTree>
    <p:extLst>
      <p:ext uri="{BB962C8B-B14F-4D97-AF65-F5344CB8AC3E}">
        <p14:creationId xmlns:p14="http://schemas.microsoft.com/office/powerpoint/2010/main" val="1293653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11.jpeg"/><Relationship Id="rId5" Type="http://schemas.openxmlformats.org/officeDocument/2006/relationships/image" Target="../media/image10.emf"/><Relationship Id="rId4" Type="http://schemas.openxmlformats.org/officeDocument/2006/relationships/oleObject" Target="../embeddings/oleObject1.bin"/></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Master: Light">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3" hasCustomPrompt="1"/>
          </p:nvPr>
        </p:nvSpPr>
        <p:spPr>
          <a:xfrm>
            <a:off x="381000" y="3543302"/>
            <a:ext cx="5715000" cy="3162299"/>
          </a:xfrm>
        </p:spPr>
        <p:txBody>
          <a:bodyPr>
            <a:noAutofit/>
          </a:bodyPr>
          <a:lstStyle>
            <a:lvl1pPr marL="0" indent="1588">
              <a:lnSpc>
                <a:spcPct val="70000"/>
              </a:lnSpc>
              <a:defRPr sz="4000" b="0" baseline="0">
                <a:solidFill>
                  <a:schemeClr val="tx1"/>
                </a:solidFill>
                <a:latin typeface="Arial Black" panose="020B0A04020102020204" pitchFamily="34" charset="0"/>
              </a:defRPr>
            </a:lvl1pPr>
            <a:lvl2pPr marL="55561" indent="0">
              <a:lnSpc>
                <a:spcPct val="80000"/>
              </a:lnSpc>
              <a:spcAft>
                <a:spcPts val="0"/>
              </a:spcAft>
              <a:defRPr sz="2400" b="0" cap="all" baseline="0">
                <a:solidFill>
                  <a:schemeClr val="tx1"/>
                </a:solidFill>
                <a:latin typeface="Arial Black" panose="020B0A04020102020204" pitchFamily="34" charset="0"/>
              </a:defRPr>
            </a:lvl2pPr>
            <a:lvl3pPr marL="55561" indent="0">
              <a:lnSpc>
                <a:spcPct val="80000"/>
              </a:lnSpc>
              <a:spcAft>
                <a:spcPts val="0"/>
              </a:spcAft>
              <a:defRPr sz="1800" b="0" cap="all" baseline="0">
                <a:solidFill>
                  <a:schemeClr val="tx1"/>
                </a:solidFill>
                <a:latin typeface="Arial Black" panose="020B0A04020102020204" pitchFamily="34" charset="0"/>
              </a:defRPr>
            </a:lvl3pPr>
            <a:lvl4pPr marL="55561" indent="0">
              <a:lnSpc>
                <a:spcPct val="80000"/>
              </a:lnSpc>
              <a:buNone/>
              <a:defRPr sz="1800" b="0" cap="all" baseline="0">
                <a:solidFill>
                  <a:schemeClr val="tx1"/>
                </a:solidFill>
                <a:latin typeface="Arial Black" panose="020B0A04020102020204" pitchFamily="34" charset="0"/>
              </a:defRPr>
            </a:lvl4pPr>
            <a:lvl5pPr marL="55561" indent="0">
              <a:lnSpc>
                <a:spcPct val="80000"/>
              </a:lnSpc>
              <a:buNone/>
              <a:defRPr sz="1800" b="0" cap="all" baseline="0">
                <a:solidFill>
                  <a:schemeClr val="tx1"/>
                </a:solidFill>
                <a:latin typeface="Arial Black" panose="020B0A04020102020204" pitchFamily="34" charset="0"/>
              </a:defRPr>
            </a:lvl5pPr>
            <a:lvl6pPr marL="339717" indent="0">
              <a:buNone/>
              <a:defRPr/>
            </a:lvl6pPr>
            <a:lvl7pPr>
              <a:defRPr/>
            </a:lvl7pPr>
            <a:lvl8pPr>
              <a:defRPr/>
            </a:lvl8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4" hasCustomPrompt="1"/>
          </p:nvPr>
        </p:nvSpPr>
        <p:spPr>
          <a:xfrm>
            <a:off x="8953500" y="266700"/>
            <a:ext cx="2857501" cy="6438900"/>
          </a:xfrm>
        </p:spPr>
        <p:txBody>
          <a:bodyPr/>
          <a:lstStyle>
            <a:lvl1pPr marL="0" indent="0">
              <a:defRPr sz="2800" b="0">
                <a:solidFill>
                  <a:schemeClr val="tx1"/>
                </a:solidFill>
                <a:latin typeface="Arial Black" panose="020B0A04020102020204" pitchFamily="34" charset="0"/>
              </a:defRPr>
            </a:lvl1pPr>
            <a:lvl2pPr marL="0" indent="0">
              <a:spcAft>
                <a:spcPts val="0"/>
              </a:spcAft>
              <a:defRPr sz="2200">
                <a:solidFill>
                  <a:schemeClr val="tx1"/>
                </a:solidFill>
                <a:latin typeface="Arial" panose="020B0604020202020204" pitchFamily="34" charset="0"/>
                <a:cs typeface="Arial" panose="020B0604020202020204" pitchFamily="34" charset="0"/>
              </a:defRPr>
            </a:lvl2pPr>
            <a:lvl3pPr marL="0" indent="0">
              <a:lnSpc>
                <a:spcPct val="110000"/>
              </a:lnSpc>
              <a:spcAft>
                <a:spcPts val="600"/>
              </a:spcAft>
              <a:buFont typeface="Arial" panose="020B0604020202020204" pitchFamily="34" charset="0"/>
              <a:buNone/>
              <a:defRPr sz="1800">
                <a:solidFill>
                  <a:schemeClr val="tx1"/>
                </a:solidFill>
                <a:latin typeface="Arial" panose="020B0604020202020204" pitchFamily="34" charset="0"/>
                <a:cs typeface="Arial" panose="020B0604020202020204" pitchFamily="34" charset="0"/>
              </a:defRPr>
            </a:lvl3pPr>
            <a:lvl4pPr marL="0" indent="0">
              <a:lnSpc>
                <a:spcPct val="110000"/>
              </a:lnSpc>
              <a:spcBef>
                <a:spcPts val="0"/>
              </a:spcBef>
              <a:buNone/>
              <a:defRPr sz="1400">
                <a:solidFill>
                  <a:schemeClr val="tx1"/>
                </a:solidFill>
                <a:latin typeface="Arial" panose="020B0604020202020204" pitchFamily="34" charset="0"/>
                <a:cs typeface="Arial" panose="020B0604020202020204" pitchFamily="34" charset="0"/>
              </a:defRPr>
            </a:lvl4pPr>
            <a:lvl5pPr marL="0" indent="0">
              <a:buFont typeface="Arial" panose="020B0604020202020204" pitchFamily="34" charset="0"/>
              <a:buNone/>
              <a:defRPr sz="2000">
                <a:solidFill>
                  <a:schemeClr val="tx1"/>
                </a:solidFill>
              </a:defRPr>
            </a:lvl5pPr>
            <a:lvl6pPr marL="344479" indent="-173034">
              <a:buFont typeface="Graphik" panose="020B0503030202060203" pitchFamily="34" charset="0"/>
              <a:buChar char="–"/>
              <a:defRPr sz="1600">
                <a:solidFill>
                  <a:schemeClr val="tx1"/>
                </a:solidFill>
              </a:defRPr>
            </a:lvl6pPr>
            <a:lvl7pPr marL="0" indent="0">
              <a:defRPr sz="1400" b="1">
                <a:solidFill>
                  <a:schemeClr val="tx1"/>
                </a:solidFill>
                <a:latin typeface="+mj-lt"/>
              </a:defRPr>
            </a:lvl7pPr>
            <a:lvl8pPr marL="0" indent="0">
              <a:defRPr sz="1400" baseline="0">
                <a:solidFill>
                  <a:schemeClr val="tx1"/>
                </a:solidFill>
                <a:latin typeface="+mn-lt"/>
              </a:defRPr>
            </a:lvl8pPr>
            <a:lvl9pPr marL="0" indent="0">
              <a:lnSpc>
                <a:spcPct val="100000"/>
              </a:lnSpc>
              <a:spcAft>
                <a:spcPts val="800"/>
              </a:spcAft>
              <a:defRPr sz="1400">
                <a:solidFill>
                  <a:schemeClr val="tx1"/>
                </a:solidFill>
                <a:latin typeface="+mn-lt"/>
              </a:defRPr>
            </a:lvl9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Title 2">
            <a:extLst>
              <a:ext uri="{FF2B5EF4-FFF2-40B4-BE49-F238E27FC236}">
                <a16:creationId xmlns:a16="http://schemas.microsoft.com/office/drawing/2014/main" id="{97B47C29-1005-4F96-9030-ACB501485056}"/>
              </a:ext>
            </a:extLst>
          </p:cNvPr>
          <p:cNvSpPr>
            <a:spLocks noGrp="1"/>
          </p:cNvSpPr>
          <p:nvPr>
            <p:ph type="title"/>
          </p:nvPr>
        </p:nvSpPr>
        <p:spPr/>
        <p:txBody>
          <a:bodyPr/>
          <a:lstStyle/>
          <a:p>
            <a:r>
              <a:rPr lang="en-US"/>
              <a:t>Click to edit Master title style</a:t>
            </a:r>
            <a:endParaRPr lang="it-IT"/>
          </a:p>
        </p:txBody>
      </p:sp>
    </p:spTree>
    <p:extLst>
      <p:ext uri="{BB962C8B-B14F-4D97-AF65-F5344CB8AC3E}">
        <p14:creationId xmlns:p14="http://schemas.microsoft.com/office/powerpoint/2010/main" val="1108798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Footers Only: Ligh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4F9AC08D-23A9-440E-BCB9-AA1E9877CC38}" type="slidenum">
              <a:rPr lang="en-US" smtClean="0"/>
              <a:pPr/>
              <a:t>‹#›</a:t>
            </a:fld>
            <a:endParaRPr lang="en-US" dirty="0"/>
          </a:p>
        </p:txBody>
      </p:sp>
    </p:spTree>
    <p:extLst>
      <p:ext uri="{BB962C8B-B14F-4D97-AF65-F5344CB8AC3E}">
        <p14:creationId xmlns:p14="http://schemas.microsoft.com/office/powerpoint/2010/main" val="3110607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Footers Only: Dark">
    <p:bg>
      <p:bgPr>
        <a:gradFill>
          <a:gsLst>
            <a:gs pos="0">
              <a:srgbClr val="4E5BA6"/>
            </a:gs>
            <a:gs pos="93000">
              <a:srgbClr val="70CCE2"/>
            </a:gs>
          </a:gsLst>
          <a:lin ang="1800000" scaled="0"/>
        </a:gradFill>
        <a:effectLst/>
      </p:bgPr>
    </p:bg>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lvl1pPr>
              <a:defRPr>
                <a:solidFill>
                  <a:schemeClr val="bg1"/>
                </a:solidFill>
              </a:defRPr>
            </a:lvl1pPr>
          </a:lstStyle>
          <a:p>
            <a:fld id="{4F9AC08D-23A9-440E-BCB9-AA1E9877CC38}" type="slidenum">
              <a:rPr lang="en-US" smtClean="0"/>
              <a:pPr/>
              <a:t>‹#›</a:t>
            </a:fld>
            <a:endParaRPr lang="en-US"/>
          </a:p>
        </p:txBody>
      </p:sp>
    </p:spTree>
    <p:extLst>
      <p:ext uri="{BB962C8B-B14F-4D97-AF65-F5344CB8AC3E}">
        <p14:creationId xmlns:p14="http://schemas.microsoft.com/office/powerpoint/2010/main" val="48461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Master: Light">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3" hasCustomPrompt="1"/>
          </p:nvPr>
        </p:nvSpPr>
        <p:spPr>
          <a:xfrm>
            <a:off x="381000" y="3543302"/>
            <a:ext cx="5715000" cy="3162299"/>
          </a:xfrm>
        </p:spPr>
        <p:txBody>
          <a:bodyPr>
            <a:noAutofit/>
          </a:bodyPr>
          <a:lstStyle>
            <a:lvl1pPr marL="0" indent="1588">
              <a:lnSpc>
                <a:spcPct val="70000"/>
              </a:lnSpc>
              <a:defRPr sz="4000" b="0" baseline="0">
                <a:solidFill>
                  <a:schemeClr val="tx1"/>
                </a:solidFill>
                <a:latin typeface="Arial Black" panose="020B0A04020102020204" pitchFamily="34" charset="0"/>
              </a:defRPr>
            </a:lvl1pPr>
            <a:lvl2pPr marL="55561" indent="0">
              <a:lnSpc>
                <a:spcPct val="80000"/>
              </a:lnSpc>
              <a:spcAft>
                <a:spcPts val="0"/>
              </a:spcAft>
              <a:defRPr sz="2400" b="0" cap="all" baseline="0">
                <a:solidFill>
                  <a:schemeClr val="tx1"/>
                </a:solidFill>
                <a:latin typeface="Arial Black" panose="020B0A04020102020204" pitchFamily="34" charset="0"/>
              </a:defRPr>
            </a:lvl2pPr>
            <a:lvl3pPr marL="55561" indent="0">
              <a:lnSpc>
                <a:spcPct val="80000"/>
              </a:lnSpc>
              <a:spcAft>
                <a:spcPts val="0"/>
              </a:spcAft>
              <a:defRPr sz="1800" b="0" cap="all" baseline="0">
                <a:solidFill>
                  <a:schemeClr val="tx1"/>
                </a:solidFill>
                <a:latin typeface="Arial Black" panose="020B0A04020102020204" pitchFamily="34" charset="0"/>
              </a:defRPr>
            </a:lvl3pPr>
            <a:lvl4pPr marL="55561" indent="0">
              <a:lnSpc>
                <a:spcPct val="80000"/>
              </a:lnSpc>
              <a:buNone/>
              <a:defRPr sz="1800" b="0" cap="all" baseline="0">
                <a:solidFill>
                  <a:schemeClr val="tx1"/>
                </a:solidFill>
                <a:latin typeface="Arial Black" panose="020B0A04020102020204" pitchFamily="34" charset="0"/>
              </a:defRPr>
            </a:lvl4pPr>
            <a:lvl5pPr marL="55561" indent="0">
              <a:lnSpc>
                <a:spcPct val="80000"/>
              </a:lnSpc>
              <a:buNone/>
              <a:defRPr sz="1800" b="0" cap="all" baseline="0">
                <a:solidFill>
                  <a:schemeClr val="tx1"/>
                </a:solidFill>
                <a:latin typeface="Arial Black" panose="020B0A04020102020204" pitchFamily="34" charset="0"/>
              </a:defRPr>
            </a:lvl5pPr>
            <a:lvl6pPr marL="339717" indent="0">
              <a:buNone/>
              <a:defRPr/>
            </a:lvl6pPr>
            <a:lvl7pPr>
              <a:defRPr/>
            </a:lvl7pPr>
            <a:lvl8pPr>
              <a:defRPr/>
            </a:lvl8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4" hasCustomPrompt="1"/>
          </p:nvPr>
        </p:nvSpPr>
        <p:spPr>
          <a:xfrm>
            <a:off x="8953500" y="266700"/>
            <a:ext cx="2857501" cy="6438900"/>
          </a:xfrm>
        </p:spPr>
        <p:txBody>
          <a:bodyPr/>
          <a:lstStyle>
            <a:lvl1pPr marL="0" indent="0">
              <a:defRPr sz="2800" b="0">
                <a:solidFill>
                  <a:schemeClr val="tx1"/>
                </a:solidFill>
                <a:latin typeface="Arial Black" panose="020B0A04020102020204" pitchFamily="34" charset="0"/>
              </a:defRPr>
            </a:lvl1pPr>
            <a:lvl2pPr marL="0" indent="0">
              <a:spcAft>
                <a:spcPts val="0"/>
              </a:spcAft>
              <a:defRPr sz="2200">
                <a:solidFill>
                  <a:schemeClr val="tx1"/>
                </a:solidFill>
                <a:latin typeface="Arial" panose="020B0604020202020204" pitchFamily="34" charset="0"/>
                <a:cs typeface="Arial" panose="020B0604020202020204" pitchFamily="34" charset="0"/>
              </a:defRPr>
            </a:lvl2pPr>
            <a:lvl3pPr marL="0" indent="0">
              <a:lnSpc>
                <a:spcPct val="110000"/>
              </a:lnSpc>
              <a:spcAft>
                <a:spcPts val="600"/>
              </a:spcAft>
              <a:buFont typeface="Arial" panose="020B0604020202020204" pitchFamily="34" charset="0"/>
              <a:buNone/>
              <a:defRPr sz="1800">
                <a:solidFill>
                  <a:schemeClr val="tx1"/>
                </a:solidFill>
                <a:latin typeface="Arial" panose="020B0604020202020204" pitchFamily="34" charset="0"/>
                <a:cs typeface="Arial" panose="020B0604020202020204" pitchFamily="34" charset="0"/>
              </a:defRPr>
            </a:lvl3pPr>
            <a:lvl4pPr marL="0" indent="0">
              <a:lnSpc>
                <a:spcPct val="110000"/>
              </a:lnSpc>
              <a:spcBef>
                <a:spcPts val="0"/>
              </a:spcBef>
              <a:buNone/>
              <a:defRPr sz="1400">
                <a:solidFill>
                  <a:schemeClr val="tx1"/>
                </a:solidFill>
                <a:latin typeface="Arial" panose="020B0604020202020204" pitchFamily="34" charset="0"/>
                <a:cs typeface="Arial" panose="020B0604020202020204" pitchFamily="34" charset="0"/>
              </a:defRPr>
            </a:lvl4pPr>
            <a:lvl5pPr marL="0" indent="0">
              <a:buFont typeface="Arial" panose="020B0604020202020204" pitchFamily="34" charset="0"/>
              <a:buNone/>
              <a:defRPr sz="2000">
                <a:solidFill>
                  <a:schemeClr val="tx1"/>
                </a:solidFill>
              </a:defRPr>
            </a:lvl5pPr>
            <a:lvl6pPr marL="344479" indent="-173034">
              <a:buFont typeface="Graphik" panose="020B0503030202060203" pitchFamily="34" charset="0"/>
              <a:buChar char="–"/>
              <a:defRPr sz="1600">
                <a:solidFill>
                  <a:schemeClr val="tx1"/>
                </a:solidFill>
              </a:defRPr>
            </a:lvl6pPr>
            <a:lvl7pPr marL="0" indent="0">
              <a:defRPr sz="1400" b="1">
                <a:solidFill>
                  <a:schemeClr val="tx1"/>
                </a:solidFill>
                <a:latin typeface="+mj-lt"/>
              </a:defRPr>
            </a:lvl7pPr>
            <a:lvl8pPr marL="0" indent="0">
              <a:defRPr sz="1400" baseline="0">
                <a:solidFill>
                  <a:schemeClr val="tx1"/>
                </a:solidFill>
                <a:latin typeface="+mn-lt"/>
              </a:defRPr>
            </a:lvl8pPr>
            <a:lvl9pPr marL="0" indent="0">
              <a:lnSpc>
                <a:spcPct val="100000"/>
              </a:lnSpc>
              <a:spcAft>
                <a:spcPts val="800"/>
              </a:spcAft>
              <a:defRPr sz="1400">
                <a:solidFill>
                  <a:schemeClr val="tx1"/>
                </a:solidFill>
                <a:latin typeface="+mn-lt"/>
              </a:defRPr>
            </a:lvl9p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3" name="Title 2">
            <a:extLst>
              <a:ext uri="{FF2B5EF4-FFF2-40B4-BE49-F238E27FC236}">
                <a16:creationId xmlns:a16="http://schemas.microsoft.com/office/drawing/2014/main" id="{97B47C29-1005-4F96-9030-ACB501485056}"/>
              </a:ext>
            </a:extLst>
          </p:cNvPr>
          <p:cNvSpPr>
            <a:spLocks noGrp="1"/>
          </p:cNvSpPr>
          <p:nvPr>
            <p:ph type="title"/>
          </p:nvPr>
        </p:nvSpPr>
        <p:spPr/>
        <p:txBody>
          <a:bodyPr/>
          <a:lstStyle/>
          <a:p>
            <a:r>
              <a:rPr lang="en-US"/>
              <a:t>Click to edit Master title style</a:t>
            </a:r>
            <a:endParaRPr lang="it-IT"/>
          </a:p>
        </p:txBody>
      </p:sp>
      <p:sp>
        <p:nvSpPr>
          <p:cNvPr id="9" name="Rectangle 8">
            <a:extLst>
              <a:ext uri="{FF2B5EF4-FFF2-40B4-BE49-F238E27FC236}">
                <a16:creationId xmlns:a16="http://schemas.microsoft.com/office/drawing/2014/main" id="{65839704-729B-4A66-B8E9-23B0B95F1FCB}"/>
              </a:ext>
            </a:extLst>
          </p:cNvPr>
          <p:cNvSpPr/>
          <p:nvPr userDrawn="1"/>
        </p:nvSpPr>
        <p:spPr>
          <a:xfrm flipV="1">
            <a:off x="14415" y="6118828"/>
            <a:ext cx="12192000" cy="739172"/>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charset="0"/>
            </a:endParaRPr>
          </a:p>
        </p:txBody>
      </p:sp>
    </p:spTree>
    <p:extLst>
      <p:ext uri="{BB962C8B-B14F-4D97-AF65-F5344CB8AC3E}">
        <p14:creationId xmlns:p14="http://schemas.microsoft.com/office/powerpoint/2010/main" val="2033114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losing slide">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6" name="think-cell Slide" r:id="rId4" imgW="396" imgH="396" progId="TCLayout.ActiveDocument.1">
                  <p:embed/>
                </p:oleObj>
              </mc:Choice>
              <mc:Fallback>
                <p:oleObj name="think-cell Slide" r:id="rId4" imgW="396" imgH="396" progId="TCLayout.ActiveDocument.1">
                  <p:embed/>
                  <p:pic>
                    <p:nvPicPr>
                      <p:cNvPr id="5" name="Object 4"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3" name="Slide Number Placeholder 2"/>
          <p:cNvSpPr>
            <a:spLocks noGrp="1"/>
          </p:cNvSpPr>
          <p:nvPr>
            <p:ph type="sldNum" sz="quarter" idx="10"/>
          </p:nvPr>
        </p:nvSpPr>
        <p:spPr/>
        <p:txBody>
          <a:bodyPr/>
          <a:lstStyle/>
          <a:p>
            <a:fld id="{4F9AC08D-23A9-440E-BCB9-AA1E9877CC38}" type="slidenum">
              <a:rPr lang="it-IT" smtClean="0"/>
              <a:pPr/>
              <a:t>‹#›</a:t>
            </a:fld>
            <a:endParaRPr lang="it-IT" dirty="0"/>
          </a:p>
        </p:txBody>
      </p:sp>
      <p:pic>
        <p:nvPicPr>
          <p:cNvPr id="13" name="Picture 3">
            <a:extLst>
              <a:ext uri="{FF2B5EF4-FFF2-40B4-BE49-F238E27FC236}">
                <a16:creationId xmlns:a16="http://schemas.microsoft.com/office/drawing/2014/main" id="{D00BDC08-E13D-4B4E-A909-6748A5856E81}"/>
              </a:ext>
            </a:extLst>
          </p:cNvPr>
          <p:cNvPicPr>
            <a:picLocks noChangeAspect="1"/>
          </p:cNvPicPr>
          <p:nvPr userDrawn="1"/>
        </p:nvPicPr>
        <p:blipFill rotWithShape="1">
          <a:blip r:embed="rId6" cstate="screen">
            <a:alphaModFix amt="50000"/>
            <a:extLst>
              <a:ext uri="{28A0092B-C50C-407E-A947-70E740481C1C}">
                <a14:useLocalDpi xmlns:a14="http://schemas.microsoft.com/office/drawing/2010/main"/>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40479555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Light">
    <p:spTree>
      <p:nvGrpSpPr>
        <p:cNvPr id="1" name=""/>
        <p:cNvGrpSpPr/>
        <p:nvPr/>
      </p:nvGrpSpPr>
      <p:grpSpPr>
        <a:xfrm>
          <a:off x="0" y="0"/>
          <a:ext cx="0" cy="0"/>
          <a:chOff x="0" y="0"/>
          <a:chExt cx="0" cy="0"/>
        </a:xfrm>
      </p:grpSpPr>
      <p:sp>
        <p:nvSpPr>
          <p:cNvPr id="8" name="Text Placeholder 7"/>
          <p:cNvSpPr>
            <a:spLocks noGrp="1"/>
          </p:cNvSpPr>
          <p:nvPr>
            <p:ph type="body" sz="quarter" idx="13" hasCustomPrompt="1"/>
          </p:nvPr>
        </p:nvSpPr>
        <p:spPr>
          <a:xfrm>
            <a:off x="1" y="495302"/>
            <a:ext cx="8953500" cy="6172199"/>
          </a:xfrm>
        </p:spPr>
        <p:txBody>
          <a:bodyPr>
            <a:noAutofit/>
          </a:bodyPr>
          <a:lstStyle>
            <a:lvl1pPr marL="0" indent="0">
              <a:lnSpc>
                <a:spcPct val="65000"/>
              </a:lnSpc>
              <a:defRPr sz="12000" b="0" spc="-200" baseline="0">
                <a:latin typeface="Arial Black" panose="020B0A04020102020204" pitchFamily="34" charset="0"/>
              </a:defRPr>
            </a:lvl1pPr>
            <a:lvl2pPr marL="55561" indent="0">
              <a:lnSpc>
                <a:spcPct val="65000"/>
              </a:lnSpc>
              <a:spcAft>
                <a:spcPts val="0"/>
              </a:spcAft>
              <a:defRPr sz="6000" b="0" cap="all" spc="-150" baseline="0">
                <a:latin typeface="Arial Black" panose="020B0A04020102020204" pitchFamily="34" charset="0"/>
              </a:defRPr>
            </a:lvl2pPr>
            <a:lvl3pPr marL="55561" indent="0">
              <a:lnSpc>
                <a:spcPct val="70000"/>
              </a:lnSpc>
              <a:spcAft>
                <a:spcPts val="0"/>
              </a:spcAft>
              <a:defRPr sz="4000" b="0" cap="all" baseline="0">
                <a:latin typeface="Arial Black" panose="020B0A04020102020204" pitchFamily="34" charset="0"/>
              </a:defRPr>
            </a:lvl3pPr>
            <a:lvl4pPr marL="55561" indent="0">
              <a:lnSpc>
                <a:spcPct val="80000"/>
              </a:lnSpc>
              <a:buNone/>
              <a:defRPr sz="3000" b="0" cap="all" baseline="0">
                <a:latin typeface="Arial Black" panose="020B0A04020102020204" pitchFamily="34" charset="0"/>
              </a:defRPr>
            </a:lvl4pPr>
            <a:lvl5pPr marL="55561" indent="0">
              <a:lnSpc>
                <a:spcPct val="80000"/>
              </a:lnSpc>
              <a:buNone/>
              <a:defRPr sz="2000" b="0" cap="all" baseline="0">
                <a:latin typeface="Arial Black" panose="020B0A04020102020204" pitchFamily="34" charset="0"/>
              </a:defRPr>
            </a:lvl5pPr>
          </a:lstStyle>
          <a:p>
            <a:pPr lvl="0"/>
            <a:r>
              <a:rPr lang="en-US" dirty="0" err="1"/>
              <a:t>fIrst</a:t>
            </a:r>
            <a:r>
              <a:rPr lang="en-US" dirty="0"/>
              <a: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651138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ark">
    <p:bg>
      <p:bgPr>
        <a:gradFill>
          <a:gsLst>
            <a:gs pos="7000">
              <a:schemeClr val="accent1"/>
            </a:gs>
            <a:gs pos="100000">
              <a:srgbClr val="000088"/>
            </a:gs>
          </a:gsLst>
          <a:lin ang="1800000" scaled="0"/>
        </a:gra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3" hasCustomPrompt="1"/>
          </p:nvPr>
        </p:nvSpPr>
        <p:spPr>
          <a:xfrm>
            <a:off x="1" y="495302"/>
            <a:ext cx="8953500" cy="6172199"/>
          </a:xfrm>
        </p:spPr>
        <p:txBody>
          <a:bodyPr>
            <a:noAutofit/>
          </a:bodyPr>
          <a:lstStyle>
            <a:lvl1pPr marL="0" indent="0">
              <a:lnSpc>
                <a:spcPct val="65000"/>
              </a:lnSpc>
              <a:defRPr sz="12000" b="0" spc="-200" baseline="0">
                <a:solidFill>
                  <a:schemeClr val="bg1"/>
                </a:solidFill>
                <a:latin typeface="Arial Black" panose="020B0A04020102020204" pitchFamily="34" charset="0"/>
              </a:defRPr>
            </a:lvl1pPr>
            <a:lvl2pPr marL="55561" indent="0">
              <a:lnSpc>
                <a:spcPct val="65000"/>
              </a:lnSpc>
              <a:spcAft>
                <a:spcPts val="0"/>
              </a:spcAft>
              <a:defRPr sz="6000" b="0" cap="all" spc="-150" baseline="0">
                <a:solidFill>
                  <a:schemeClr val="bg1"/>
                </a:solidFill>
                <a:latin typeface="Arial Black" panose="020B0A04020102020204" pitchFamily="34" charset="0"/>
              </a:defRPr>
            </a:lvl2pPr>
            <a:lvl3pPr marL="55561" indent="0">
              <a:lnSpc>
                <a:spcPct val="70000"/>
              </a:lnSpc>
              <a:spcAft>
                <a:spcPts val="0"/>
              </a:spcAft>
              <a:defRPr sz="4000" b="0" cap="all" baseline="0">
                <a:solidFill>
                  <a:schemeClr val="bg1"/>
                </a:solidFill>
                <a:latin typeface="Arial Black" panose="020B0A04020102020204" pitchFamily="34" charset="0"/>
              </a:defRPr>
            </a:lvl3pPr>
            <a:lvl4pPr marL="55561" indent="0">
              <a:lnSpc>
                <a:spcPct val="80000"/>
              </a:lnSpc>
              <a:buNone/>
              <a:defRPr sz="3000" b="0" cap="all" baseline="0">
                <a:solidFill>
                  <a:schemeClr val="bg1"/>
                </a:solidFill>
                <a:latin typeface="Arial Black" panose="020B0A04020102020204" pitchFamily="34" charset="0"/>
              </a:defRPr>
            </a:lvl4pPr>
            <a:lvl5pPr marL="55561" indent="0">
              <a:lnSpc>
                <a:spcPct val="80000"/>
              </a:lnSpc>
              <a:buNone/>
              <a:defRPr sz="2000" b="0" cap="all" baseline="0">
                <a:solidFill>
                  <a:schemeClr val="bg1"/>
                </a:solidFill>
                <a:latin typeface="Arial Black" panose="020B0A04020102020204" pitchFamily="34" charset="0"/>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err="1"/>
              <a:t>fIrst</a:t>
            </a:r>
            <a:r>
              <a:rPr lang="en-US" dirty="0"/>
              <a: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0976568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ighlight or TakeAway: Ligh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1001" y="571500"/>
            <a:ext cx="8572500" cy="2971800"/>
          </a:xfrm>
        </p:spPr>
        <p:txBody>
          <a:bodyPr tIns="0" anchor="t" anchorCtr="0">
            <a:noAutofit/>
          </a:bodyPr>
          <a:lstStyle>
            <a:lvl1pPr algn="l">
              <a:lnSpc>
                <a:spcPct val="70000"/>
              </a:lnSpc>
              <a:defRPr sz="10000" spc="-150" baseline="0"/>
            </a:lvl1pPr>
          </a:lstStyle>
          <a:p>
            <a:r>
              <a:rPr lang="en-US" dirty="0"/>
              <a:t>Click to EDIT TITLE</a:t>
            </a:r>
          </a:p>
        </p:txBody>
      </p:sp>
      <p:sp>
        <p:nvSpPr>
          <p:cNvPr id="8" name="Text Placeholder 7"/>
          <p:cNvSpPr>
            <a:spLocks noGrp="1"/>
          </p:cNvSpPr>
          <p:nvPr>
            <p:ph type="body" sz="quarter" idx="13" hasCustomPrompt="1"/>
          </p:nvPr>
        </p:nvSpPr>
        <p:spPr>
          <a:xfrm>
            <a:off x="380999" y="3543300"/>
            <a:ext cx="8572501" cy="2910036"/>
          </a:xfrm>
        </p:spPr>
        <p:txBody>
          <a:bodyPr>
            <a:noAutofit/>
          </a:bodyPr>
          <a:lstStyle>
            <a:lvl1pPr marL="0" indent="0">
              <a:lnSpc>
                <a:spcPct val="65000"/>
              </a:lnSpc>
              <a:defRPr sz="5000" b="0" spc="-150" baseline="0">
                <a:latin typeface="Arial Black" panose="020B0A04020102020204" pitchFamily="34" charset="0"/>
              </a:defRPr>
            </a:lvl1pPr>
            <a:lvl2pPr>
              <a:lnSpc>
                <a:spcPct val="70000"/>
              </a:lnSpc>
              <a:spcAft>
                <a:spcPts val="0"/>
              </a:spcAft>
              <a:defRPr sz="5000" b="0" cap="all" baseline="0">
                <a:latin typeface="Arial Black" panose="020B0A04020102020204" pitchFamily="34" charset="0"/>
              </a:defRPr>
            </a:lvl2pPr>
            <a:lvl3pPr>
              <a:lnSpc>
                <a:spcPct val="75000"/>
              </a:lnSpc>
              <a:spcAft>
                <a:spcPts val="0"/>
              </a:spcAft>
              <a:defRPr sz="3300" b="0" cap="all" baseline="0">
                <a:latin typeface="Arial Black" panose="020B0A04020102020204" pitchFamily="34" charset="0"/>
              </a:defRPr>
            </a:lvl3pPr>
            <a:lvl4pPr marL="55561" indent="0">
              <a:lnSpc>
                <a:spcPct val="80000"/>
              </a:lnSpc>
              <a:buNone/>
              <a:defRPr sz="2500" b="0" cap="all" baseline="0">
                <a:latin typeface="Arial Black" panose="020B0A04020102020204" pitchFamily="34" charset="0"/>
              </a:defRPr>
            </a:lvl4pPr>
            <a:lvl5pPr marL="55561" indent="0">
              <a:lnSpc>
                <a:spcPct val="85000"/>
              </a:lnSpc>
              <a:buNone/>
              <a:defRPr sz="1600" b="0" cap="all" baseline="0">
                <a:latin typeface="Arial Black" panose="020B0A04020102020204" pitchFamily="34" charset="0"/>
              </a:defRPr>
            </a:lvl5pPr>
            <a:lvl7pPr>
              <a:defRPr b="1">
                <a:latin typeface="+mn-lt"/>
              </a:defRPr>
            </a:lvl7pPr>
            <a:lvl8pPr>
              <a:defRPr>
                <a:latin typeface="+mn-lt"/>
              </a:defRPr>
            </a:lvl8pPr>
            <a:lvl9pPr>
              <a:defRPr>
                <a:latin typeface="+mn-lt"/>
              </a:defRPr>
            </a:lvl9pPr>
          </a:lstStyle>
          <a:p>
            <a:pPr lvl="0"/>
            <a:r>
              <a:rPr lang="en-US" dirty="0" err="1"/>
              <a:t>fIrst</a:t>
            </a:r>
            <a:r>
              <a:rPr lang="en-US" dirty="0"/>
              <a: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460689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ighlight or TakeAway: Dark">
    <p:bg>
      <p:bgPr>
        <a:gradFill>
          <a:gsLst>
            <a:gs pos="7000">
              <a:schemeClr val="accent1"/>
            </a:gs>
            <a:gs pos="100000">
              <a:srgbClr val="000088"/>
            </a:gs>
          </a:gsLst>
          <a:lin ang="18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1000" y="571500"/>
            <a:ext cx="8572500" cy="2971800"/>
          </a:xfrm>
        </p:spPr>
        <p:txBody>
          <a:bodyPr tIns="0" anchor="t" anchorCtr="0">
            <a:noAutofit/>
          </a:bodyPr>
          <a:lstStyle>
            <a:lvl1pPr algn="l">
              <a:lnSpc>
                <a:spcPct val="70000"/>
              </a:lnSpc>
              <a:defRPr sz="10000" spc="-150" baseline="0">
                <a:solidFill>
                  <a:schemeClr val="bg1"/>
                </a:solidFill>
              </a:defRPr>
            </a:lvl1pPr>
          </a:lstStyle>
          <a:p>
            <a:r>
              <a:rPr lang="en-US" dirty="0"/>
              <a:t>Click to EDIT TITLE</a:t>
            </a:r>
          </a:p>
        </p:txBody>
      </p:sp>
      <p:sp>
        <p:nvSpPr>
          <p:cNvPr id="8" name="Text Placeholder 7"/>
          <p:cNvSpPr>
            <a:spLocks noGrp="1"/>
          </p:cNvSpPr>
          <p:nvPr>
            <p:ph type="body" sz="quarter" idx="13" hasCustomPrompt="1"/>
          </p:nvPr>
        </p:nvSpPr>
        <p:spPr>
          <a:xfrm>
            <a:off x="380999" y="3543300"/>
            <a:ext cx="8572501" cy="3162300"/>
          </a:xfrm>
        </p:spPr>
        <p:txBody>
          <a:bodyPr>
            <a:noAutofit/>
          </a:bodyPr>
          <a:lstStyle>
            <a:lvl1pPr marL="0" indent="0">
              <a:lnSpc>
                <a:spcPct val="65000"/>
              </a:lnSpc>
              <a:defRPr sz="5000" b="0">
                <a:solidFill>
                  <a:schemeClr val="bg1"/>
                </a:solidFill>
                <a:latin typeface="Arial Black" panose="020B0A04020102020204" pitchFamily="34" charset="0"/>
              </a:defRPr>
            </a:lvl1pPr>
            <a:lvl2pPr>
              <a:lnSpc>
                <a:spcPct val="70000"/>
              </a:lnSpc>
              <a:spcAft>
                <a:spcPts val="0"/>
              </a:spcAft>
              <a:defRPr sz="5000" b="0" cap="all" baseline="0">
                <a:solidFill>
                  <a:schemeClr val="bg1"/>
                </a:solidFill>
                <a:latin typeface="Arial Black" panose="020B0A04020102020204" pitchFamily="34" charset="0"/>
              </a:defRPr>
            </a:lvl2pPr>
            <a:lvl3pPr>
              <a:lnSpc>
                <a:spcPct val="75000"/>
              </a:lnSpc>
              <a:spcAft>
                <a:spcPts val="0"/>
              </a:spcAft>
              <a:defRPr sz="3300" b="0" cap="all" baseline="0">
                <a:solidFill>
                  <a:schemeClr val="bg1"/>
                </a:solidFill>
                <a:latin typeface="Arial Black" panose="020B0A04020102020204" pitchFamily="34" charset="0"/>
              </a:defRPr>
            </a:lvl3pPr>
            <a:lvl4pPr marL="55561" indent="0">
              <a:lnSpc>
                <a:spcPct val="80000"/>
              </a:lnSpc>
              <a:buNone/>
              <a:defRPr sz="2500" b="0" cap="all" baseline="0">
                <a:solidFill>
                  <a:schemeClr val="bg1"/>
                </a:solidFill>
                <a:latin typeface="Arial Black" panose="020B0A04020102020204" pitchFamily="34" charset="0"/>
              </a:defRPr>
            </a:lvl4pPr>
            <a:lvl5pPr marL="55561" indent="0">
              <a:lnSpc>
                <a:spcPct val="85000"/>
              </a:lnSpc>
              <a:buNone/>
              <a:defRPr sz="1600" b="0" cap="all" baseline="0">
                <a:solidFill>
                  <a:schemeClr val="bg1"/>
                </a:solidFill>
                <a:latin typeface="Arial Black" panose="020B0A04020102020204" pitchFamily="34" charset="0"/>
              </a:defRPr>
            </a:lvl5pPr>
            <a:lvl6pPr>
              <a:defRPr>
                <a:solidFill>
                  <a:schemeClr val="bg1"/>
                </a:solidFill>
              </a:defRPr>
            </a:lvl6pPr>
            <a:lvl7pPr>
              <a:defRPr b="1">
                <a:solidFill>
                  <a:schemeClr val="bg1"/>
                </a:solidFill>
                <a:latin typeface="+mn-lt"/>
              </a:defRPr>
            </a:lvl7pPr>
            <a:lvl8pPr>
              <a:defRPr>
                <a:solidFill>
                  <a:schemeClr val="bg1"/>
                </a:solidFill>
                <a:latin typeface="+mn-lt"/>
              </a:defRPr>
            </a:lvl8pPr>
            <a:lvl9pPr>
              <a:defRPr>
                <a:solidFill>
                  <a:schemeClr val="bg1"/>
                </a:solidFill>
                <a:latin typeface="+mn-lt"/>
              </a:defRPr>
            </a:lvl9pPr>
          </a:lstStyle>
          <a:p>
            <a:pPr lvl="0"/>
            <a:r>
              <a:rPr lang="en-US" dirty="0" err="1"/>
              <a:t>fIrst</a:t>
            </a:r>
            <a:r>
              <a:rPr lang="en-US" dirty="0"/>
              <a:t> level</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7800030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14721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Master: Dark">
    <p:bg>
      <p:bgPr>
        <a:gradFill>
          <a:gsLst>
            <a:gs pos="0">
              <a:srgbClr val="000088"/>
            </a:gs>
            <a:gs pos="93000">
              <a:schemeClr val="accent1"/>
            </a:gs>
          </a:gsLst>
          <a:lin ang="18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1001" y="457200"/>
            <a:ext cx="8686800" cy="3086100"/>
          </a:xfrm>
        </p:spPr>
        <p:txBody>
          <a:bodyPr tIns="0" anchor="t" anchorCtr="0">
            <a:noAutofit/>
          </a:bodyPr>
          <a:lstStyle>
            <a:lvl1pPr algn="l">
              <a:lnSpc>
                <a:spcPct val="70000"/>
              </a:lnSpc>
              <a:defRPr sz="8000">
                <a:solidFill>
                  <a:schemeClr val="bg1"/>
                </a:solidFill>
              </a:defRPr>
            </a:lvl1pPr>
          </a:lstStyle>
          <a:p>
            <a:r>
              <a:rPr lang="en-US" dirty="0"/>
              <a:t>Click to edit title</a:t>
            </a:r>
          </a:p>
        </p:txBody>
      </p:sp>
      <p:sp>
        <p:nvSpPr>
          <p:cNvPr id="8" name="Text Placeholder 7"/>
          <p:cNvSpPr>
            <a:spLocks noGrp="1"/>
          </p:cNvSpPr>
          <p:nvPr>
            <p:ph type="body" sz="quarter" idx="13" hasCustomPrompt="1"/>
          </p:nvPr>
        </p:nvSpPr>
        <p:spPr>
          <a:xfrm>
            <a:off x="381000" y="3543302"/>
            <a:ext cx="5715000" cy="3162299"/>
          </a:xfrm>
        </p:spPr>
        <p:txBody>
          <a:bodyPr>
            <a:noAutofit/>
          </a:bodyPr>
          <a:lstStyle>
            <a:lvl1pPr marL="0" indent="1588">
              <a:lnSpc>
                <a:spcPct val="70000"/>
              </a:lnSpc>
              <a:defRPr sz="4000" b="0" baseline="0">
                <a:solidFill>
                  <a:schemeClr val="bg1"/>
                </a:solidFill>
                <a:latin typeface="Arial Black" panose="020B0A04020102020204" pitchFamily="34" charset="0"/>
              </a:defRPr>
            </a:lvl1pPr>
            <a:lvl2pPr marL="55561" indent="0">
              <a:lnSpc>
                <a:spcPct val="80000"/>
              </a:lnSpc>
              <a:spcAft>
                <a:spcPts val="0"/>
              </a:spcAft>
              <a:defRPr sz="2400" b="0" cap="all" baseline="0">
                <a:solidFill>
                  <a:schemeClr val="bg1"/>
                </a:solidFill>
                <a:latin typeface="Arial Black" panose="020B0A04020102020204" pitchFamily="34" charset="0"/>
              </a:defRPr>
            </a:lvl2pPr>
            <a:lvl3pPr marL="55561" indent="0">
              <a:lnSpc>
                <a:spcPct val="80000"/>
              </a:lnSpc>
              <a:spcAft>
                <a:spcPts val="0"/>
              </a:spcAft>
              <a:defRPr sz="1800" b="0" cap="all" baseline="0">
                <a:solidFill>
                  <a:schemeClr val="bg1"/>
                </a:solidFill>
                <a:latin typeface="Arial Black" panose="020B0A04020102020204" pitchFamily="34" charset="0"/>
              </a:defRPr>
            </a:lvl3pPr>
            <a:lvl4pPr marL="55561" indent="0">
              <a:lnSpc>
                <a:spcPct val="80000"/>
              </a:lnSpc>
              <a:buNone/>
              <a:defRPr sz="1800" b="0" cap="all" baseline="0">
                <a:solidFill>
                  <a:schemeClr val="bg1"/>
                </a:solidFill>
                <a:latin typeface="Arial Black" panose="020B0A04020102020204" pitchFamily="34" charset="0"/>
              </a:defRPr>
            </a:lvl4pPr>
            <a:lvl5pPr marL="55561" indent="0">
              <a:lnSpc>
                <a:spcPct val="80000"/>
              </a:lnSpc>
              <a:buNone/>
              <a:defRPr sz="1800" b="0" cap="all" baseline="0">
                <a:solidFill>
                  <a:schemeClr val="bg1"/>
                </a:solidFill>
                <a:latin typeface="Arial Black" panose="020B0A04020102020204" pitchFamily="34" charset="0"/>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4"/>
          </p:nvPr>
        </p:nvSpPr>
        <p:spPr>
          <a:xfrm>
            <a:off x="9052560" y="266700"/>
            <a:ext cx="2857501" cy="6438900"/>
          </a:xfrm>
        </p:spPr>
        <p:txBody>
          <a:bodyPr/>
          <a:lstStyle>
            <a:lvl1pPr marL="0" indent="0">
              <a:defRPr sz="2800" b="0">
                <a:solidFill>
                  <a:schemeClr val="accent6"/>
                </a:solidFill>
                <a:latin typeface="Arial Black" panose="020B0A04020102020204" pitchFamily="34" charset="0"/>
              </a:defRPr>
            </a:lvl1pPr>
            <a:lvl2pPr marL="0" indent="0">
              <a:spcAft>
                <a:spcPts val="0"/>
              </a:spcAft>
              <a:defRPr sz="2200" b="0">
                <a:solidFill>
                  <a:schemeClr val="bg1"/>
                </a:solidFill>
                <a:latin typeface="Arial" panose="020B0604020202020204" pitchFamily="34" charset="0"/>
                <a:cs typeface="Arial" panose="020B0604020202020204" pitchFamily="34" charset="0"/>
              </a:defRPr>
            </a:lvl2pPr>
            <a:lvl3pPr marL="0" indent="0">
              <a:lnSpc>
                <a:spcPct val="90000"/>
              </a:lnSpc>
              <a:spcAft>
                <a:spcPts val="0"/>
              </a:spcAft>
              <a:buFont typeface="Arial" panose="020B0604020202020204" pitchFamily="34" charset="0"/>
              <a:buNone/>
              <a:defRPr sz="1800" b="0">
                <a:solidFill>
                  <a:schemeClr val="bg1"/>
                </a:solidFill>
                <a:latin typeface="Arial" panose="020B0604020202020204" pitchFamily="34" charset="0"/>
                <a:cs typeface="Arial" panose="020B0604020202020204" pitchFamily="34" charset="0"/>
              </a:defRPr>
            </a:lvl3pPr>
            <a:lvl4pPr marL="0" indent="0">
              <a:lnSpc>
                <a:spcPct val="90000"/>
              </a:lnSpc>
              <a:spcBef>
                <a:spcPts val="1200"/>
              </a:spcBef>
              <a:spcAft>
                <a:spcPts val="0"/>
              </a:spcAft>
              <a:buNone/>
              <a:defRPr sz="1400" b="0">
                <a:solidFill>
                  <a:schemeClr val="bg1"/>
                </a:solidFill>
                <a:latin typeface="Arial" panose="020B0604020202020204" pitchFamily="34" charset="0"/>
                <a:cs typeface="Arial" panose="020B0604020202020204" pitchFamily="34" charset="0"/>
              </a:defRPr>
            </a:lvl4pPr>
            <a:lvl5pPr marL="0" indent="0">
              <a:buFont typeface="Arial" panose="020B0604020202020204" pitchFamily="34" charset="0"/>
              <a:buNone/>
              <a:defRPr sz="2000">
                <a:solidFill>
                  <a:schemeClr val="bg1"/>
                </a:solidFill>
              </a:defRPr>
            </a:lvl5pPr>
            <a:lvl6pPr marL="344479" indent="-173034">
              <a:buFont typeface="Graphik" panose="020B0503030202060203" pitchFamily="34" charset="0"/>
              <a:buChar char="–"/>
              <a:defRPr sz="1600">
                <a:solidFill>
                  <a:schemeClr val="bg1"/>
                </a:solidFill>
              </a:defRPr>
            </a:lvl6pPr>
            <a:lvl7pPr marL="0" indent="0">
              <a:defRPr sz="1400" b="1">
                <a:solidFill>
                  <a:schemeClr val="bg1"/>
                </a:solidFill>
                <a:latin typeface="+mj-lt"/>
              </a:defRPr>
            </a:lvl7pPr>
            <a:lvl8pPr marL="0" indent="0">
              <a:defRPr sz="1400" baseline="0">
                <a:solidFill>
                  <a:schemeClr val="bg1"/>
                </a:solidFill>
                <a:latin typeface="+mn-lt"/>
              </a:defRPr>
            </a:lvl8pPr>
            <a:lvl9pPr marL="0" indent="0">
              <a:lnSpc>
                <a:spcPct val="100000"/>
              </a:lnSpc>
              <a:spcAft>
                <a:spcPts val="800"/>
              </a:spcAft>
              <a:defRPr sz="1400">
                <a:solidFill>
                  <a:schemeClr val="bg1"/>
                </a:solidFill>
                <a:latin typeface="+mn-l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1946197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FIDENTIAL Title Master: Dark">
    <p:bg>
      <p:bgPr>
        <a:gradFill>
          <a:gsLst>
            <a:gs pos="0">
              <a:srgbClr val="000088"/>
            </a:gs>
            <a:gs pos="93000">
              <a:schemeClr val="accent1"/>
            </a:gs>
          </a:gsLst>
          <a:lin ang="18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81001" y="457200"/>
            <a:ext cx="8686800" cy="3086100"/>
          </a:xfrm>
        </p:spPr>
        <p:txBody>
          <a:bodyPr tIns="0" anchor="t" anchorCtr="0">
            <a:noAutofit/>
          </a:bodyPr>
          <a:lstStyle>
            <a:lvl1pPr algn="l">
              <a:lnSpc>
                <a:spcPct val="70000"/>
              </a:lnSpc>
              <a:defRPr sz="8000">
                <a:solidFill>
                  <a:schemeClr val="bg1"/>
                </a:solidFill>
              </a:defRPr>
            </a:lvl1pPr>
          </a:lstStyle>
          <a:p>
            <a:r>
              <a:rPr lang="en-US" dirty="0"/>
              <a:t>Click to edit title</a:t>
            </a:r>
          </a:p>
        </p:txBody>
      </p:sp>
      <p:sp>
        <p:nvSpPr>
          <p:cNvPr id="8" name="Text Placeholder 7"/>
          <p:cNvSpPr>
            <a:spLocks noGrp="1"/>
          </p:cNvSpPr>
          <p:nvPr>
            <p:ph type="body" sz="quarter" idx="13" hasCustomPrompt="1"/>
          </p:nvPr>
        </p:nvSpPr>
        <p:spPr>
          <a:xfrm>
            <a:off x="381000" y="3543302"/>
            <a:ext cx="5715000" cy="3162299"/>
          </a:xfrm>
        </p:spPr>
        <p:txBody>
          <a:bodyPr>
            <a:noAutofit/>
          </a:bodyPr>
          <a:lstStyle>
            <a:lvl1pPr marL="0" indent="0">
              <a:lnSpc>
                <a:spcPct val="80000"/>
              </a:lnSpc>
              <a:defRPr sz="1800" b="0" baseline="0">
                <a:solidFill>
                  <a:schemeClr val="accent5"/>
                </a:solidFill>
                <a:latin typeface="Arial Black" panose="020B0A04020102020204" pitchFamily="34" charset="0"/>
              </a:defRPr>
            </a:lvl1pPr>
            <a:lvl2pPr marL="0" indent="0">
              <a:lnSpc>
                <a:spcPct val="75000"/>
              </a:lnSpc>
              <a:spcAft>
                <a:spcPts val="0"/>
              </a:spcAft>
              <a:defRPr sz="2400" b="1" cap="all" baseline="0">
                <a:solidFill>
                  <a:schemeClr val="accent5"/>
                </a:solidFill>
                <a:latin typeface="+mn-lt"/>
              </a:defRPr>
            </a:lvl2pPr>
            <a:lvl3pPr marL="0" indent="0">
              <a:lnSpc>
                <a:spcPct val="80000"/>
              </a:lnSpc>
              <a:spcAft>
                <a:spcPts val="0"/>
              </a:spcAft>
              <a:defRPr sz="1600" b="1" cap="all" baseline="0">
                <a:solidFill>
                  <a:schemeClr val="accent5"/>
                </a:solidFill>
                <a:latin typeface="+mn-lt"/>
              </a:defRPr>
            </a:lvl3pPr>
            <a:lvl4pPr marL="0" indent="0">
              <a:lnSpc>
                <a:spcPct val="80000"/>
              </a:lnSpc>
              <a:buNone/>
              <a:defRPr sz="1400" b="1" cap="all" baseline="0">
                <a:solidFill>
                  <a:schemeClr val="accent5"/>
                </a:solidFill>
                <a:latin typeface="+mn-lt"/>
              </a:defRPr>
            </a:lvl4pPr>
            <a:lvl5pPr marL="0" indent="0">
              <a:lnSpc>
                <a:spcPct val="90000"/>
              </a:lnSpc>
              <a:buNone/>
              <a:defRPr sz="1100" b="1" cap="all" baseline="0">
                <a:solidFill>
                  <a:schemeClr val="accent5"/>
                </a:solidFill>
                <a:latin typeface="+mn-lt"/>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dirty="0"/>
              <a:t>First level</a:t>
            </a:r>
          </a:p>
        </p:txBody>
      </p:sp>
      <p:sp>
        <p:nvSpPr>
          <p:cNvPr id="7" name="Text Placeholder 6"/>
          <p:cNvSpPr>
            <a:spLocks noGrp="1"/>
          </p:cNvSpPr>
          <p:nvPr>
            <p:ph type="body" sz="quarter" idx="14"/>
          </p:nvPr>
        </p:nvSpPr>
        <p:spPr>
          <a:xfrm>
            <a:off x="9052560" y="266700"/>
            <a:ext cx="2857501" cy="6438900"/>
          </a:xfrm>
        </p:spPr>
        <p:txBody>
          <a:bodyPr/>
          <a:lstStyle>
            <a:lvl1pPr marL="0" indent="0">
              <a:defRPr sz="2800" b="0">
                <a:solidFill>
                  <a:schemeClr val="accent6"/>
                </a:solidFill>
                <a:latin typeface="Arial Black" panose="020B0A04020102020204" pitchFamily="34" charset="0"/>
              </a:defRPr>
            </a:lvl1pPr>
            <a:lvl2pPr marL="0" indent="0">
              <a:lnSpc>
                <a:spcPct val="90000"/>
              </a:lnSpc>
              <a:spcAft>
                <a:spcPts val="0"/>
              </a:spcAft>
              <a:defRPr sz="2200">
                <a:solidFill>
                  <a:schemeClr val="bg1"/>
                </a:solidFill>
                <a:latin typeface="Arial" panose="020B0604020202020204" pitchFamily="34" charset="0"/>
                <a:cs typeface="Arial" panose="020B0604020202020204" pitchFamily="34" charset="0"/>
              </a:defRPr>
            </a:lvl2pPr>
            <a:lvl3pPr marL="0" indent="0">
              <a:lnSpc>
                <a:spcPct val="90000"/>
              </a:lnSpc>
              <a:spcAft>
                <a:spcPts val="0"/>
              </a:spcAft>
              <a:buFont typeface="Arial" panose="020B0604020202020204" pitchFamily="34" charset="0"/>
              <a:buNone/>
              <a:defRPr sz="1800">
                <a:solidFill>
                  <a:schemeClr val="bg1"/>
                </a:solidFill>
                <a:latin typeface="Arial" panose="020B0604020202020204" pitchFamily="34" charset="0"/>
                <a:cs typeface="Arial" panose="020B0604020202020204" pitchFamily="34" charset="0"/>
              </a:defRPr>
            </a:lvl3pPr>
            <a:lvl4pPr marL="0" indent="0">
              <a:lnSpc>
                <a:spcPct val="90000"/>
              </a:lnSpc>
              <a:spcBef>
                <a:spcPts val="1200"/>
              </a:spcBef>
              <a:buNone/>
              <a:defRPr sz="1400">
                <a:solidFill>
                  <a:schemeClr val="bg1"/>
                </a:solidFill>
                <a:latin typeface="Arial" panose="020B0604020202020204" pitchFamily="34" charset="0"/>
                <a:cs typeface="Arial" panose="020B0604020202020204" pitchFamily="34" charset="0"/>
              </a:defRPr>
            </a:lvl4pPr>
            <a:lvl5pPr marL="0" indent="0">
              <a:buFont typeface="Arial" panose="020B0604020202020204" pitchFamily="34" charset="0"/>
              <a:buNone/>
              <a:defRPr sz="2000">
                <a:solidFill>
                  <a:schemeClr val="bg1"/>
                </a:solidFill>
              </a:defRPr>
            </a:lvl5pPr>
            <a:lvl6pPr marL="344479" indent="-173034">
              <a:buFont typeface="Graphik" panose="020B0503030202060203" pitchFamily="34" charset="0"/>
              <a:buChar char="–"/>
              <a:defRPr sz="1600">
                <a:solidFill>
                  <a:schemeClr val="bg1"/>
                </a:solidFill>
              </a:defRPr>
            </a:lvl6pPr>
            <a:lvl7pPr marL="0" indent="0">
              <a:defRPr sz="1400" b="1">
                <a:solidFill>
                  <a:schemeClr val="bg1"/>
                </a:solidFill>
                <a:latin typeface="+mj-lt"/>
              </a:defRPr>
            </a:lvl7pPr>
            <a:lvl8pPr marL="0" indent="0">
              <a:defRPr sz="1400" baseline="0">
                <a:solidFill>
                  <a:schemeClr val="bg1"/>
                </a:solidFill>
                <a:latin typeface="+mn-lt"/>
              </a:defRPr>
            </a:lvl8pPr>
            <a:lvl9pPr marL="0" indent="0">
              <a:lnSpc>
                <a:spcPct val="100000"/>
              </a:lnSpc>
              <a:spcAft>
                <a:spcPts val="800"/>
              </a:spcAft>
              <a:defRPr sz="1400">
                <a:solidFill>
                  <a:schemeClr val="bg1"/>
                </a:solidFill>
                <a:latin typeface="+mn-l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262927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Content Placeholder 5"/>
          <p:cNvSpPr>
            <a:spLocks noGrp="1"/>
          </p:cNvSpPr>
          <p:nvPr>
            <p:ph sz="quarter" idx="18"/>
          </p:nvPr>
        </p:nvSpPr>
        <p:spPr>
          <a:xfrm>
            <a:off x="381001" y="1828802"/>
            <a:ext cx="8572500" cy="4689475"/>
          </a:xfrm>
        </p:spPr>
        <p:txBody>
          <a:bodyPr/>
          <a:lstStyle>
            <a:lvl3pPr marL="514338" indent="-230182">
              <a:buFont typeface="Graphik" panose="020B0503030202060203" pitchFamily="34" charset="0"/>
              <a:buChar char="–"/>
              <a:defRPr/>
            </a:lvl3pPr>
            <a:lvl5pPr marL="857229" indent="-177796">
              <a:buFont typeface="Graphik" panose="020B0503030202060203" pitchFamily="34" charset="0"/>
              <a:buChar char="–"/>
              <a:defRPr/>
            </a:lvl5pPr>
          </a:lstStyle>
          <a:p>
            <a:pPr lvl="0"/>
            <a:r>
              <a:rPr lang="en-US" dirty="0"/>
              <a:t>Edit Master text styles</a:t>
            </a:r>
          </a:p>
          <a:p>
            <a:pPr lvl="1"/>
            <a:r>
              <a:rPr lang="en-US" dirty="0"/>
              <a:t>Second level</a:t>
            </a:r>
          </a:p>
          <a:p>
            <a:pPr lvl="2"/>
            <a:r>
              <a:rPr lang="en-US" dirty="0"/>
              <a:t>Third level</a:t>
            </a:r>
          </a:p>
        </p:txBody>
      </p:sp>
      <p:sp>
        <p:nvSpPr>
          <p:cNvPr id="11" name="Title 10"/>
          <p:cNvSpPr>
            <a:spLocks noGrp="1"/>
          </p:cNvSpPr>
          <p:nvPr>
            <p:ph type="title"/>
          </p:nvPr>
        </p:nvSpPr>
        <p:spPr>
          <a:xfrm>
            <a:off x="381000" y="380999"/>
            <a:ext cx="8572501" cy="959769"/>
          </a:xfrm>
        </p:spPr>
        <p:txBody>
          <a:bodyPr/>
          <a:lstStyle/>
          <a:p>
            <a:r>
              <a:rPr lang="en-US" dirty="0"/>
              <a:t>Click to edit Master title style</a:t>
            </a:r>
          </a:p>
        </p:txBody>
      </p:sp>
      <p:sp>
        <p:nvSpPr>
          <p:cNvPr id="4" name="Slide Number Placeholder 3"/>
          <p:cNvSpPr>
            <a:spLocks noGrp="1"/>
          </p:cNvSpPr>
          <p:nvPr>
            <p:ph type="sldNum" sz="quarter" idx="21"/>
          </p:nvPr>
        </p:nvSpPr>
        <p:spPr/>
        <p:txBody>
          <a:bodyPr/>
          <a:lstStyle/>
          <a:p>
            <a:fld id="{4F9AC08D-23A9-440E-BCB9-AA1E9877CC38}" type="slidenum">
              <a:rPr lang="en-US" smtClean="0"/>
              <a:pPr/>
              <a:t>‹#›</a:t>
            </a:fld>
            <a:endParaRPr lang="en-US" dirty="0"/>
          </a:p>
        </p:txBody>
      </p:sp>
    </p:spTree>
    <p:extLst>
      <p:ext uri="{BB962C8B-B14F-4D97-AF65-F5344CB8AC3E}">
        <p14:creationId xmlns:p14="http://schemas.microsoft.com/office/powerpoint/2010/main" val="3089699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hort Title and 2 Content">
    <p:spTree>
      <p:nvGrpSpPr>
        <p:cNvPr id="1" name=""/>
        <p:cNvGrpSpPr/>
        <p:nvPr/>
      </p:nvGrpSpPr>
      <p:grpSpPr>
        <a:xfrm>
          <a:off x="0" y="0"/>
          <a:ext cx="0" cy="0"/>
          <a:chOff x="0" y="0"/>
          <a:chExt cx="0" cy="0"/>
        </a:xfrm>
      </p:grpSpPr>
      <p:sp>
        <p:nvSpPr>
          <p:cNvPr id="10" name="Slide Number Placeholder 9"/>
          <p:cNvSpPr>
            <a:spLocks noGrp="1"/>
          </p:cNvSpPr>
          <p:nvPr>
            <p:ph type="sldNum" sz="quarter" idx="17"/>
          </p:nvPr>
        </p:nvSpPr>
        <p:spPr/>
        <p:txBody>
          <a:bodyPr/>
          <a:lstStyle/>
          <a:p>
            <a:fld id="{4F9AC08D-23A9-440E-BCB9-AA1E9877CC38}" type="slidenum">
              <a:rPr lang="en-US" smtClean="0"/>
              <a:pPr/>
              <a:t>‹#›</a:t>
            </a:fld>
            <a:endParaRPr lang="en-US"/>
          </a:p>
        </p:txBody>
      </p:sp>
      <p:sp>
        <p:nvSpPr>
          <p:cNvPr id="6" name="Content Placeholder 5"/>
          <p:cNvSpPr>
            <a:spLocks noGrp="1"/>
          </p:cNvSpPr>
          <p:nvPr>
            <p:ph sz="quarter" idx="18"/>
          </p:nvPr>
        </p:nvSpPr>
        <p:spPr>
          <a:xfrm>
            <a:off x="381000" y="1828802"/>
            <a:ext cx="5715000" cy="4689475"/>
          </a:xfrm>
        </p:spPr>
        <p:txBody>
          <a:bodyPr>
            <a:normAutofit/>
          </a:bodyPr>
          <a:lstStyle>
            <a:lvl1pPr>
              <a:defRPr sz="2400"/>
            </a:lvl1pPr>
            <a:lvl2pPr>
              <a:spcAft>
                <a:spcPts val="1200"/>
              </a:spcAft>
              <a:defRPr sz="2000"/>
            </a:lvl2pPr>
            <a:lvl3pPr marL="514338" indent="-230182">
              <a:buFont typeface="Graphik" panose="020B0503030202060203" pitchFamily="34" charset="0"/>
              <a:buChar char="–"/>
              <a:defRPr sz="1600"/>
            </a:lvl3pPr>
            <a:lvl5pPr marL="857229" indent="-177796">
              <a:buFont typeface="Graphik" panose="020B0503030202060203" pitchFamily="34" charset="0"/>
              <a:buChar char="–"/>
              <a:defRPr/>
            </a:lvl5pPr>
          </a:lstStyle>
          <a:p>
            <a:pPr lvl="0"/>
            <a:r>
              <a:rPr lang="en-US" dirty="0"/>
              <a:t>Edit Master text styles</a:t>
            </a:r>
          </a:p>
          <a:p>
            <a:pPr lvl="1"/>
            <a:r>
              <a:rPr lang="en-US" dirty="0"/>
              <a:t>Second level</a:t>
            </a:r>
          </a:p>
          <a:p>
            <a:pPr lvl="2"/>
            <a:r>
              <a:rPr lang="en-US" dirty="0"/>
              <a:t>Third level</a:t>
            </a:r>
          </a:p>
        </p:txBody>
      </p:sp>
      <p:sp>
        <p:nvSpPr>
          <p:cNvPr id="11" name="Title 10"/>
          <p:cNvSpPr>
            <a:spLocks noGrp="1"/>
          </p:cNvSpPr>
          <p:nvPr>
            <p:ph type="title"/>
          </p:nvPr>
        </p:nvSpPr>
        <p:spPr>
          <a:xfrm>
            <a:off x="381000" y="380999"/>
            <a:ext cx="5715000" cy="990601"/>
          </a:xfrm>
        </p:spPr>
        <p:txBody>
          <a:bodyPr/>
          <a:lstStyle/>
          <a:p>
            <a:r>
              <a:rPr lang="en-US" dirty="0"/>
              <a:t>Click to edit Master title style</a:t>
            </a:r>
          </a:p>
        </p:txBody>
      </p:sp>
      <p:sp>
        <p:nvSpPr>
          <p:cNvPr id="8" name="Content Placeholder 5"/>
          <p:cNvSpPr>
            <a:spLocks noGrp="1"/>
          </p:cNvSpPr>
          <p:nvPr>
            <p:ph sz="quarter" idx="19"/>
          </p:nvPr>
        </p:nvSpPr>
        <p:spPr>
          <a:xfrm>
            <a:off x="6096000" y="1828802"/>
            <a:ext cx="5715000" cy="4689475"/>
          </a:xfrm>
        </p:spPr>
        <p:txBody>
          <a:bodyPr>
            <a:normAutofit/>
          </a:bodyPr>
          <a:lstStyle>
            <a:lvl1pPr>
              <a:defRPr sz="2400"/>
            </a:lvl1pPr>
            <a:lvl2pPr>
              <a:spcAft>
                <a:spcPts val="1200"/>
              </a:spcAft>
              <a:defRPr sz="2000"/>
            </a:lvl2pPr>
            <a:lvl3pPr marL="514338" indent="-230182">
              <a:buFont typeface="Graphik" panose="020B0503030202060203" pitchFamily="34" charset="0"/>
              <a:buChar char="–"/>
              <a:defRPr sz="1600"/>
            </a:lvl3pPr>
            <a:lvl5pPr marL="857229" indent="-177796">
              <a:buFont typeface="Graphik" panose="020B0503030202060203" pitchFamily="34" charset="0"/>
              <a:buChar char="–"/>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3541012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sp>
        <p:nvSpPr>
          <p:cNvPr id="10" name="Slide Number Placeholder 9"/>
          <p:cNvSpPr>
            <a:spLocks noGrp="1"/>
          </p:cNvSpPr>
          <p:nvPr>
            <p:ph type="sldNum" sz="quarter" idx="17"/>
          </p:nvPr>
        </p:nvSpPr>
        <p:spPr/>
        <p:txBody>
          <a:bodyPr/>
          <a:lstStyle/>
          <a:p>
            <a:fld id="{4F9AC08D-23A9-440E-BCB9-AA1E9877CC38}" type="slidenum">
              <a:rPr lang="en-US" smtClean="0"/>
              <a:pPr/>
              <a:t>‹#›</a:t>
            </a:fld>
            <a:endParaRPr lang="en-US" dirty="0"/>
          </a:p>
        </p:txBody>
      </p:sp>
      <p:sp>
        <p:nvSpPr>
          <p:cNvPr id="6" name="Content Placeholder 5"/>
          <p:cNvSpPr>
            <a:spLocks noGrp="1"/>
          </p:cNvSpPr>
          <p:nvPr>
            <p:ph sz="quarter" idx="18"/>
          </p:nvPr>
        </p:nvSpPr>
        <p:spPr>
          <a:xfrm>
            <a:off x="381000" y="1828802"/>
            <a:ext cx="5715000" cy="4689475"/>
          </a:xfrm>
        </p:spPr>
        <p:txBody>
          <a:bodyPr>
            <a:normAutofit/>
          </a:bodyPr>
          <a:lstStyle>
            <a:lvl1pPr>
              <a:defRPr sz="2400"/>
            </a:lvl1pPr>
            <a:lvl2pPr>
              <a:spcAft>
                <a:spcPts val="1200"/>
              </a:spcAft>
              <a:defRPr sz="2000"/>
            </a:lvl2pPr>
            <a:lvl3pPr marL="514338" indent="-230182">
              <a:buFont typeface="Graphik" panose="020B0503030202060203" pitchFamily="34" charset="0"/>
              <a:buChar char="–"/>
              <a:defRPr sz="1600"/>
            </a:lvl3pPr>
            <a:lvl5pPr marL="857229" indent="-177796">
              <a:buFont typeface="Graphik" panose="020B0503030202060203" pitchFamily="34" charset="0"/>
              <a:buChar char="–"/>
              <a:defRPr/>
            </a:lvl5pPr>
          </a:lstStyle>
          <a:p>
            <a:pPr lvl="0"/>
            <a:r>
              <a:rPr lang="en-US" dirty="0"/>
              <a:t>Edit Master text styles</a:t>
            </a:r>
          </a:p>
          <a:p>
            <a:pPr lvl="1"/>
            <a:r>
              <a:rPr lang="en-US" dirty="0"/>
              <a:t>Second level</a:t>
            </a:r>
          </a:p>
          <a:p>
            <a:pPr lvl="2"/>
            <a:r>
              <a:rPr lang="en-US" dirty="0"/>
              <a:t>Third level</a:t>
            </a:r>
          </a:p>
        </p:txBody>
      </p:sp>
      <p:sp>
        <p:nvSpPr>
          <p:cNvPr id="11" name="Title 10"/>
          <p:cNvSpPr>
            <a:spLocks noGrp="1"/>
          </p:cNvSpPr>
          <p:nvPr>
            <p:ph type="title"/>
          </p:nvPr>
        </p:nvSpPr>
        <p:spPr>
          <a:xfrm>
            <a:off x="381000" y="380999"/>
            <a:ext cx="9243392" cy="990601"/>
          </a:xfrm>
        </p:spPr>
        <p:txBody>
          <a:bodyPr/>
          <a:lstStyle/>
          <a:p>
            <a:r>
              <a:rPr lang="en-US" dirty="0"/>
              <a:t>Click to edit Master title style</a:t>
            </a:r>
          </a:p>
        </p:txBody>
      </p:sp>
      <p:sp>
        <p:nvSpPr>
          <p:cNvPr id="8" name="Content Placeholder 5"/>
          <p:cNvSpPr>
            <a:spLocks noGrp="1"/>
          </p:cNvSpPr>
          <p:nvPr>
            <p:ph sz="quarter" idx="19"/>
          </p:nvPr>
        </p:nvSpPr>
        <p:spPr>
          <a:xfrm>
            <a:off x="6096000" y="1828802"/>
            <a:ext cx="5715000" cy="4689475"/>
          </a:xfrm>
        </p:spPr>
        <p:txBody>
          <a:bodyPr>
            <a:normAutofit/>
          </a:bodyPr>
          <a:lstStyle>
            <a:lvl1pPr>
              <a:defRPr sz="2400"/>
            </a:lvl1pPr>
            <a:lvl2pPr>
              <a:spcAft>
                <a:spcPts val="1200"/>
              </a:spcAft>
              <a:defRPr sz="2000"/>
            </a:lvl2pPr>
            <a:lvl3pPr marL="514338" indent="-230182">
              <a:buFont typeface="Graphik" panose="020B0503030202060203" pitchFamily="34" charset="0"/>
              <a:buChar char="–"/>
              <a:defRPr sz="1600"/>
            </a:lvl3pPr>
            <a:lvl5pPr marL="857229" indent="-177796">
              <a:buFont typeface="Graphik" panose="020B0503030202060203" pitchFamily="34" charset="0"/>
              <a:buChar char="–"/>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429336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Titles and Content">
    <p:spTree>
      <p:nvGrpSpPr>
        <p:cNvPr id="1" name=""/>
        <p:cNvGrpSpPr/>
        <p:nvPr/>
      </p:nvGrpSpPr>
      <p:grpSpPr>
        <a:xfrm>
          <a:off x="0" y="0"/>
          <a:ext cx="0" cy="0"/>
          <a:chOff x="0" y="0"/>
          <a:chExt cx="0" cy="0"/>
        </a:xfrm>
      </p:grpSpPr>
      <p:sp>
        <p:nvSpPr>
          <p:cNvPr id="9" name="Text Placeholder 7"/>
          <p:cNvSpPr>
            <a:spLocks noGrp="1"/>
          </p:cNvSpPr>
          <p:nvPr>
            <p:ph type="body" sz="quarter" idx="14" hasCustomPrompt="1"/>
          </p:nvPr>
        </p:nvSpPr>
        <p:spPr>
          <a:xfrm>
            <a:off x="6096001" y="284723"/>
            <a:ext cx="5715000" cy="1086879"/>
          </a:xfrm>
        </p:spPr>
        <p:txBody>
          <a:bodyPr/>
          <a:lstStyle>
            <a:lvl1pPr marL="0" indent="0">
              <a:lnSpc>
                <a:spcPct val="85000"/>
              </a:lnSpc>
              <a:spcBef>
                <a:spcPts val="0"/>
              </a:spcBef>
              <a:spcAft>
                <a:spcPts val="0"/>
              </a:spcAft>
              <a:defRPr sz="1600" b="1" cap="all" baseline="0"/>
            </a:lvl1pPr>
            <a:lvl2pPr marL="0" indent="0">
              <a:lnSpc>
                <a:spcPct val="76000"/>
              </a:lnSpc>
              <a:spcBef>
                <a:spcPts val="0"/>
              </a:spcBef>
              <a:spcAft>
                <a:spcPts val="0"/>
              </a:spcAft>
              <a:buNone/>
              <a:defRPr sz="2600" b="0" cap="all" baseline="0">
                <a:latin typeface="Arial Black" panose="020B0A04020102020204" pitchFamily="34" charset="0"/>
              </a:defRPr>
            </a:lvl2pPr>
            <a:lvl3pPr>
              <a:lnSpc>
                <a:spcPct val="75000"/>
              </a:lnSpc>
              <a:spcAft>
                <a:spcPts val="0"/>
              </a:spcAft>
              <a:defRPr sz="2400" cap="all" baseline="0">
                <a:latin typeface="+mj-lt"/>
              </a:defRPr>
            </a:lvl3pPr>
          </a:lstStyle>
          <a:p>
            <a:pPr lvl="0"/>
            <a:r>
              <a:rPr lang="en-US" dirty="0"/>
              <a:t>First subtitle</a:t>
            </a:r>
          </a:p>
          <a:p>
            <a:pPr lvl="1"/>
            <a:r>
              <a:rPr lang="en-US" dirty="0"/>
              <a:t>Second SUBTITLE</a:t>
            </a:r>
          </a:p>
        </p:txBody>
      </p:sp>
      <p:sp>
        <p:nvSpPr>
          <p:cNvPr id="10" name="Slide Number Placeholder 9"/>
          <p:cNvSpPr>
            <a:spLocks noGrp="1"/>
          </p:cNvSpPr>
          <p:nvPr>
            <p:ph type="sldNum" sz="quarter" idx="17"/>
          </p:nvPr>
        </p:nvSpPr>
        <p:spPr/>
        <p:txBody>
          <a:bodyPr/>
          <a:lstStyle/>
          <a:p>
            <a:fld id="{4F9AC08D-23A9-440E-BCB9-AA1E9877CC38}" type="slidenum">
              <a:rPr lang="en-US" smtClean="0"/>
              <a:pPr/>
              <a:t>‹#›</a:t>
            </a:fld>
            <a:endParaRPr lang="en-US"/>
          </a:p>
        </p:txBody>
      </p:sp>
      <p:sp>
        <p:nvSpPr>
          <p:cNvPr id="4" name="Title 3"/>
          <p:cNvSpPr>
            <a:spLocks noGrp="1"/>
          </p:cNvSpPr>
          <p:nvPr>
            <p:ph type="title"/>
          </p:nvPr>
        </p:nvSpPr>
        <p:spPr>
          <a:xfrm>
            <a:off x="381001" y="380999"/>
            <a:ext cx="5715001" cy="990601"/>
          </a:xfrm>
        </p:spPr>
        <p:txBody>
          <a:bodyPr/>
          <a:lstStyle/>
          <a:p>
            <a:r>
              <a:rPr lang="en-US" dirty="0"/>
              <a:t>Click to edit Master title style</a:t>
            </a:r>
          </a:p>
        </p:txBody>
      </p:sp>
      <p:sp>
        <p:nvSpPr>
          <p:cNvPr id="12" name="Content Placeholder 11"/>
          <p:cNvSpPr>
            <a:spLocks noGrp="1"/>
          </p:cNvSpPr>
          <p:nvPr>
            <p:ph sz="quarter" idx="18"/>
          </p:nvPr>
        </p:nvSpPr>
        <p:spPr>
          <a:xfrm>
            <a:off x="381001" y="1828802"/>
            <a:ext cx="8572500" cy="4689475"/>
          </a:xfrm>
        </p:spPr>
        <p:txBody>
          <a:bodyPr/>
          <a:lstStyle>
            <a:lvl3pPr marL="514338" indent="-230182">
              <a:buFont typeface="Graphik" panose="020B0503030202060203" pitchFamily="34" charset="0"/>
              <a:buChar char="–"/>
              <a:defRPr/>
            </a:lvl3pPr>
            <a:lvl5pPr marL="857229" indent="-177796">
              <a:buFont typeface="Graphik" panose="020B0503030202060203" pitchFamily="34" charset="0"/>
              <a:buChar char="–"/>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694615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Titles and 2 Content">
    <p:spTree>
      <p:nvGrpSpPr>
        <p:cNvPr id="1" name=""/>
        <p:cNvGrpSpPr/>
        <p:nvPr/>
      </p:nvGrpSpPr>
      <p:grpSpPr>
        <a:xfrm>
          <a:off x="0" y="0"/>
          <a:ext cx="0" cy="0"/>
          <a:chOff x="0" y="0"/>
          <a:chExt cx="0" cy="0"/>
        </a:xfrm>
      </p:grpSpPr>
      <p:sp>
        <p:nvSpPr>
          <p:cNvPr id="9" name="Text Placeholder 7"/>
          <p:cNvSpPr>
            <a:spLocks noGrp="1"/>
          </p:cNvSpPr>
          <p:nvPr>
            <p:ph type="body" sz="quarter" idx="14" hasCustomPrompt="1"/>
          </p:nvPr>
        </p:nvSpPr>
        <p:spPr>
          <a:xfrm>
            <a:off x="6096001" y="284723"/>
            <a:ext cx="5715000" cy="1086879"/>
          </a:xfrm>
        </p:spPr>
        <p:txBody>
          <a:bodyPr/>
          <a:lstStyle>
            <a:lvl1pPr marL="0" indent="0">
              <a:lnSpc>
                <a:spcPct val="85000"/>
              </a:lnSpc>
              <a:spcBef>
                <a:spcPts val="0"/>
              </a:spcBef>
              <a:spcAft>
                <a:spcPts val="0"/>
              </a:spcAft>
              <a:defRPr sz="1600" b="1" cap="all" baseline="0"/>
            </a:lvl1pPr>
            <a:lvl2pPr marL="0" indent="0">
              <a:lnSpc>
                <a:spcPct val="76000"/>
              </a:lnSpc>
              <a:spcBef>
                <a:spcPts val="0"/>
              </a:spcBef>
              <a:spcAft>
                <a:spcPts val="0"/>
              </a:spcAft>
              <a:buNone/>
              <a:defRPr sz="2600" b="0" cap="all" baseline="0">
                <a:latin typeface="Arial Black" panose="020B0A04020102020204" pitchFamily="34" charset="0"/>
              </a:defRPr>
            </a:lvl2pPr>
            <a:lvl3pPr>
              <a:lnSpc>
                <a:spcPct val="75000"/>
              </a:lnSpc>
              <a:spcAft>
                <a:spcPts val="0"/>
              </a:spcAft>
              <a:defRPr sz="2400" cap="all" baseline="0">
                <a:latin typeface="+mj-lt"/>
              </a:defRPr>
            </a:lvl3pPr>
          </a:lstStyle>
          <a:p>
            <a:pPr lvl="0"/>
            <a:r>
              <a:rPr lang="en-US" dirty="0"/>
              <a:t>First subtitle</a:t>
            </a:r>
          </a:p>
          <a:p>
            <a:pPr lvl="1"/>
            <a:r>
              <a:rPr lang="en-US" dirty="0"/>
              <a:t>Second SUBTITLE</a:t>
            </a:r>
          </a:p>
        </p:txBody>
      </p:sp>
      <p:sp>
        <p:nvSpPr>
          <p:cNvPr id="10" name="Slide Number Placeholder 9"/>
          <p:cNvSpPr>
            <a:spLocks noGrp="1"/>
          </p:cNvSpPr>
          <p:nvPr>
            <p:ph type="sldNum" sz="quarter" idx="17"/>
          </p:nvPr>
        </p:nvSpPr>
        <p:spPr/>
        <p:txBody>
          <a:bodyPr/>
          <a:lstStyle/>
          <a:p>
            <a:fld id="{4F9AC08D-23A9-440E-BCB9-AA1E9877CC38}" type="slidenum">
              <a:rPr lang="en-US" smtClean="0"/>
              <a:pPr/>
              <a:t>‹#›</a:t>
            </a:fld>
            <a:endParaRPr lang="en-US"/>
          </a:p>
        </p:txBody>
      </p:sp>
      <p:sp>
        <p:nvSpPr>
          <p:cNvPr id="4" name="Title 3"/>
          <p:cNvSpPr>
            <a:spLocks noGrp="1"/>
          </p:cNvSpPr>
          <p:nvPr>
            <p:ph type="title"/>
          </p:nvPr>
        </p:nvSpPr>
        <p:spPr>
          <a:xfrm>
            <a:off x="381001" y="380999"/>
            <a:ext cx="5715001" cy="990601"/>
          </a:xfrm>
        </p:spPr>
        <p:txBody>
          <a:bodyPr/>
          <a:lstStyle/>
          <a:p>
            <a:r>
              <a:rPr lang="en-US" dirty="0"/>
              <a:t>Click to edit Master title style</a:t>
            </a:r>
          </a:p>
        </p:txBody>
      </p:sp>
      <p:sp>
        <p:nvSpPr>
          <p:cNvPr id="12" name="Content Placeholder 11"/>
          <p:cNvSpPr>
            <a:spLocks noGrp="1"/>
          </p:cNvSpPr>
          <p:nvPr>
            <p:ph sz="quarter" idx="18"/>
          </p:nvPr>
        </p:nvSpPr>
        <p:spPr>
          <a:xfrm>
            <a:off x="381001" y="1828802"/>
            <a:ext cx="5715000" cy="4689475"/>
          </a:xfrm>
        </p:spPr>
        <p:txBody>
          <a:bodyPr/>
          <a:lstStyle>
            <a:lvl3pPr marL="514338" indent="-230182">
              <a:buFont typeface="Graphik" panose="020B0503030202060203" pitchFamily="34" charset="0"/>
              <a:buChar char="–"/>
              <a:defRPr/>
            </a:lvl3pPr>
            <a:lvl5pPr marL="857229" indent="-177796">
              <a:buFont typeface="Graphik" panose="020B0503030202060203" pitchFamily="34" charset="0"/>
              <a:buChar char="–"/>
              <a:defRPr/>
            </a:lvl5pPr>
          </a:lstStyle>
          <a:p>
            <a:pPr lvl="0"/>
            <a:r>
              <a:rPr lang="en-US" dirty="0"/>
              <a:t>Edit Master text styles</a:t>
            </a:r>
          </a:p>
          <a:p>
            <a:pPr lvl="1"/>
            <a:r>
              <a:rPr lang="en-US" dirty="0"/>
              <a:t>Second level</a:t>
            </a:r>
          </a:p>
          <a:p>
            <a:pPr lvl="2"/>
            <a:r>
              <a:rPr lang="en-US" dirty="0"/>
              <a:t>Third level</a:t>
            </a:r>
          </a:p>
        </p:txBody>
      </p:sp>
      <p:sp>
        <p:nvSpPr>
          <p:cNvPr id="8" name="Content Placeholder 11"/>
          <p:cNvSpPr>
            <a:spLocks noGrp="1"/>
          </p:cNvSpPr>
          <p:nvPr>
            <p:ph sz="quarter" idx="19"/>
          </p:nvPr>
        </p:nvSpPr>
        <p:spPr>
          <a:xfrm>
            <a:off x="6103621" y="1828804"/>
            <a:ext cx="5715000" cy="4689475"/>
          </a:xfrm>
        </p:spPr>
        <p:txBody>
          <a:bodyPr/>
          <a:lstStyle>
            <a:lvl3pPr marL="514338" indent="-230182">
              <a:buFont typeface="Graphik" panose="020B0503030202060203" pitchFamily="34" charset="0"/>
              <a:buChar char="–"/>
              <a:defRPr/>
            </a:lvl3pPr>
            <a:lvl5pPr marL="857229" indent="-177796">
              <a:buFont typeface="Graphik" panose="020B0503030202060203" pitchFamily="34" charset="0"/>
              <a:buChar char="–"/>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471162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0" name="Slide Number Placeholder 9"/>
          <p:cNvSpPr>
            <a:spLocks noGrp="1"/>
          </p:cNvSpPr>
          <p:nvPr>
            <p:ph type="sldNum" sz="quarter" idx="17"/>
          </p:nvPr>
        </p:nvSpPr>
        <p:spPr/>
        <p:txBody>
          <a:bodyPr/>
          <a:lstStyle/>
          <a:p>
            <a:fld id="{4F9AC08D-23A9-440E-BCB9-AA1E9877CC38}" type="slidenum">
              <a:rPr lang="en-US" smtClean="0"/>
              <a:pPr/>
              <a:t>‹#›</a:t>
            </a:fld>
            <a:endParaRPr lang="en-US"/>
          </a:p>
        </p:txBody>
      </p:sp>
      <p:sp>
        <p:nvSpPr>
          <p:cNvPr id="11" name="Title 10"/>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3006859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slideLayout" Target="../slideLayouts/slideLayout3.xm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theme" Target="../theme/theme1.xml"/><Relationship Id="rId9"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2.png"/><Relationship Id="rId18" Type="http://schemas.openxmlformats.org/officeDocument/2006/relationships/image" Target="../media/image7.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image" Target="../media/image1.png"/><Relationship Id="rId17" Type="http://schemas.openxmlformats.org/officeDocument/2006/relationships/image" Target="../media/image6.png"/><Relationship Id="rId2" Type="http://schemas.openxmlformats.org/officeDocument/2006/relationships/slideLayout" Target="../slideLayouts/slideLayout5.xml"/><Relationship Id="rId16" Type="http://schemas.openxmlformats.org/officeDocument/2006/relationships/image" Target="../media/image5.png"/><Relationship Id="rId20" Type="http://schemas.openxmlformats.org/officeDocument/2006/relationships/image" Target="../media/image9.png"/><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theme" Target="../theme/theme2.xml"/><Relationship Id="rId5" Type="http://schemas.openxmlformats.org/officeDocument/2006/relationships/slideLayout" Target="../slideLayouts/slideLayout8.xml"/><Relationship Id="rId15" Type="http://schemas.openxmlformats.org/officeDocument/2006/relationships/image" Target="../media/image4.png"/><Relationship Id="rId10" Type="http://schemas.openxmlformats.org/officeDocument/2006/relationships/slideLayout" Target="../slideLayouts/slideLayout13.xml"/><Relationship Id="rId19" Type="http://schemas.openxmlformats.org/officeDocument/2006/relationships/image" Target="../media/image8.png"/><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theme" Target="../theme/theme3.xml"/><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slideLayout" Target="../slideLayouts/slideLayout18.xm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0" Type="http://schemas.openxmlformats.org/officeDocument/2006/relationships/image" Target="../media/image6.png"/><Relationship Id="rId4" Type="http://schemas.openxmlformats.org/officeDocument/2006/relationships/theme" Target="../theme/theme4.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81001"/>
            <a:ext cx="11430000" cy="1295401"/>
          </a:xfrm>
          <a:prstGeom prst="rect">
            <a:avLst/>
          </a:prstGeom>
        </p:spPr>
        <p:txBody>
          <a:bodyPr vert="horz" lIns="0" tIns="45720" rIns="0" bIns="0" rtlCol="0" anchor="t" anchorCtr="0">
            <a:normAutofit/>
          </a:bodyPr>
          <a:lstStyle/>
          <a:p>
            <a:r>
              <a:rPr lang="en-US" dirty="0"/>
              <a:t>Click to edit Master title style</a:t>
            </a:r>
          </a:p>
        </p:txBody>
      </p:sp>
      <p:sp>
        <p:nvSpPr>
          <p:cNvPr id="3" name="Text Placeholder 2"/>
          <p:cNvSpPr>
            <a:spLocks noGrp="1"/>
          </p:cNvSpPr>
          <p:nvPr>
            <p:ph type="body" idx="1"/>
          </p:nvPr>
        </p:nvSpPr>
        <p:spPr>
          <a:xfrm>
            <a:off x="381000" y="1828800"/>
            <a:ext cx="11430000" cy="4686300"/>
          </a:xfrm>
          <a:prstGeom prst="rect">
            <a:avLst/>
          </a:prstGeom>
        </p:spPr>
        <p:txBody>
          <a:bodyPr vert="horz" lIns="0" tIns="91440" rIns="0" bIns="45720" rtlCol="0">
            <a:normAutofit/>
          </a:bodyPr>
          <a:lstStyle/>
          <a:p>
            <a:pPr lvl="0"/>
            <a:r>
              <a:rPr lang="en-US" dirty="0"/>
              <a:t>Edit Master text styles</a:t>
            </a:r>
          </a:p>
          <a:p>
            <a:pPr lvl="1"/>
            <a:r>
              <a:rPr lang="en-US" dirty="0"/>
              <a:t>Second level</a:t>
            </a:r>
          </a:p>
        </p:txBody>
      </p:sp>
      <p:pic>
        <p:nvPicPr>
          <p:cNvPr id="18" name="Picture 17">
            <a:extLst>
              <a:ext uri="{FF2B5EF4-FFF2-40B4-BE49-F238E27FC236}">
                <a16:creationId xmlns:a16="http://schemas.microsoft.com/office/drawing/2014/main" id="{0D20DF69-7B77-4738-99CA-DD45E8625CD1}"/>
              </a:ext>
            </a:extLst>
          </p:cNvPr>
          <p:cNvPicPr>
            <a:picLocks noChangeAspect="1"/>
          </p:cNvPicPr>
          <p:nvPr/>
        </p:nvPicPr>
        <p:blipFill>
          <a:blip r:embed="rId5"/>
          <a:stretch>
            <a:fillRect/>
          </a:stretch>
        </p:blipFill>
        <p:spPr>
          <a:xfrm>
            <a:off x="793397" y="6400761"/>
            <a:ext cx="883997" cy="384081"/>
          </a:xfrm>
          <a:prstGeom prst="rect">
            <a:avLst/>
          </a:prstGeom>
        </p:spPr>
      </p:pic>
      <p:pic>
        <p:nvPicPr>
          <p:cNvPr id="19" name="Picture 18">
            <a:extLst>
              <a:ext uri="{FF2B5EF4-FFF2-40B4-BE49-F238E27FC236}">
                <a16:creationId xmlns:a16="http://schemas.microsoft.com/office/drawing/2014/main" id="{196295FB-6B2F-4F0B-923A-22B3974D9B85}"/>
              </a:ext>
            </a:extLst>
          </p:cNvPr>
          <p:cNvPicPr>
            <a:picLocks noChangeAspect="1"/>
          </p:cNvPicPr>
          <p:nvPr/>
        </p:nvPicPr>
        <p:blipFill>
          <a:blip r:embed="rId6"/>
          <a:stretch>
            <a:fillRect/>
          </a:stretch>
        </p:blipFill>
        <p:spPr>
          <a:xfrm>
            <a:off x="2272334" y="6422098"/>
            <a:ext cx="225572" cy="341406"/>
          </a:xfrm>
          <a:prstGeom prst="rect">
            <a:avLst/>
          </a:prstGeom>
        </p:spPr>
      </p:pic>
      <p:pic>
        <p:nvPicPr>
          <p:cNvPr id="21" name="Picture 20">
            <a:extLst>
              <a:ext uri="{FF2B5EF4-FFF2-40B4-BE49-F238E27FC236}">
                <a16:creationId xmlns:a16="http://schemas.microsoft.com/office/drawing/2014/main" id="{6C1DEAA7-2BCC-47F5-AE04-5E14452A0B34}"/>
              </a:ext>
            </a:extLst>
          </p:cNvPr>
          <p:cNvPicPr>
            <a:picLocks noChangeAspect="1"/>
          </p:cNvPicPr>
          <p:nvPr/>
        </p:nvPicPr>
        <p:blipFill>
          <a:blip r:embed="rId7"/>
          <a:stretch>
            <a:fillRect/>
          </a:stretch>
        </p:blipFill>
        <p:spPr>
          <a:xfrm>
            <a:off x="3092845" y="6486112"/>
            <a:ext cx="743776" cy="213378"/>
          </a:xfrm>
          <a:prstGeom prst="rect">
            <a:avLst/>
          </a:prstGeom>
        </p:spPr>
      </p:pic>
      <p:pic>
        <p:nvPicPr>
          <p:cNvPr id="22" name="Picture 21">
            <a:extLst>
              <a:ext uri="{FF2B5EF4-FFF2-40B4-BE49-F238E27FC236}">
                <a16:creationId xmlns:a16="http://schemas.microsoft.com/office/drawing/2014/main" id="{A20CFF1C-55F5-460C-BA3C-1D7DE9DC48A6}"/>
              </a:ext>
            </a:extLst>
          </p:cNvPr>
          <p:cNvPicPr>
            <a:picLocks noChangeAspect="1"/>
          </p:cNvPicPr>
          <p:nvPr/>
        </p:nvPicPr>
        <p:blipFill>
          <a:blip r:embed="rId8"/>
          <a:stretch>
            <a:fillRect/>
          </a:stretch>
        </p:blipFill>
        <p:spPr>
          <a:xfrm>
            <a:off x="4431560" y="6458678"/>
            <a:ext cx="829128" cy="268247"/>
          </a:xfrm>
          <a:prstGeom prst="rect">
            <a:avLst/>
          </a:prstGeom>
        </p:spPr>
      </p:pic>
      <p:pic>
        <p:nvPicPr>
          <p:cNvPr id="23" name="Picture 22">
            <a:extLst>
              <a:ext uri="{FF2B5EF4-FFF2-40B4-BE49-F238E27FC236}">
                <a16:creationId xmlns:a16="http://schemas.microsoft.com/office/drawing/2014/main" id="{7BD6DFE1-68F5-4A5E-AC62-5E03F86B540A}"/>
              </a:ext>
            </a:extLst>
          </p:cNvPr>
          <p:cNvPicPr>
            <a:picLocks noChangeAspect="1"/>
          </p:cNvPicPr>
          <p:nvPr/>
        </p:nvPicPr>
        <p:blipFill>
          <a:blip r:embed="rId9"/>
          <a:stretch>
            <a:fillRect/>
          </a:stretch>
        </p:blipFill>
        <p:spPr>
          <a:xfrm>
            <a:off x="5855627" y="6445265"/>
            <a:ext cx="863085" cy="295072"/>
          </a:xfrm>
          <a:prstGeom prst="rect">
            <a:avLst/>
          </a:prstGeom>
        </p:spPr>
      </p:pic>
      <p:pic>
        <p:nvPicPr>
          <p:cNvPr id="24" name="Picture 23">
            <a:extLst>
              <a:ext uri="{FF2B5EF4-FFF2-40B4-BE49-F238E27FC236}">
                <a16:creationId xmlns:a16="http://schemas.microsoft.com/office/drawing/2014/main" id="{10F59C6B-FE8B-4B7D-92A0-6EE0C9519523}"/>
              </a:ext>
            </a:extLst>
          </p:cNvPr>
          <p:cNvPicPr>
            <a:picLocks noChangeAspect="1"/>
          </p:cNvPicPr>
          <p:nvPr/>
        </p:nvPicPr>
        <p:blipFill>
          <a:blip r:embed="rId10"/>
          <a:stretch>
            <a:fillRect/>
          </a:stretch>
        </p:blipFill>
        <p:spPr>
          <a:xfrm>
            <a:off x="7313651" y="6504402"/>
            <a:ext cx="737680" cy="176799"/>
          </a:xfrm>
          <a:prstGeom prst="rect">
            <a:avLst/>
          </a:prstGeom>
        </p:spPr>
      </p:pic>
      <p:pic>
        <p:nvPicPr>
          <p:cNvPr id="25" name="Picture 24">
            <a:extLst>
              <a:ext uri="{FF2B5EF4-FFF2-40B4-BE49-F238E27FC236}">
                <a16:creationId xmlns:a16="http://schemas.microsoft.com/office/drawing/2014/main" id="{3594669F-2AB1-4980-8542-A81D6B9366CF}"/>
              </a:ext>
            </a:extLst>
          </p:cNvPr>
          <p:cNvPicPr>
            <a:picLocks noChangeAspect="1"/>
          </p:cNvPicPr>
          <p:nvPr/>
        </p:nvPicPr>
        <p:blipFill>
          <a:blip r:embed="rId11"/>
          <a:stretch>
            <a:fillRect/>
          </a:stretch>
        </p:blipFill>
        <p:spPr>
          <a:xfrm>
            <a:off x="8646270" y="6327602"/>
            <a:ext cx="445047" cy="530398"/>
          </a:xfrm>
          <a:prstGeom prst="rect">
            <a:avLst/>
          </a:prstGeom>
        </p:spPr>
      </p:pic>
      <p:pic>
        <p:nvPicPr>
          <p:cNvPr id="26" name="Picture 25">
            <a:extLst>
              <a:ext uri="{FF2B5EF4-FFF2-40B4-BE49-F238E27FC236}">
                <a16:creationId xmlns:a16="http://schemas.microsoft.com/office/drawing/2014/main" id="{2069BC7A-628A-4C04-B410-7AA51E963AE4}"/>
              </a:ext>
            </a:extLst>
          </p:cNvPr>
          <p:cNvPicPr>
            <a:picLocks noChangeAspect="1"/>
          </p:cNvPicPr>
          <p:nvPr/>
        </p:nvPicPr>
        <p:blipFill>
          <a:blip r:embed="rId12"/>
          <a:stretch>
            <a:fillRect/>
          </a:stretch>
        </p:blipFill>
        <p:spPr>
          <a:xfrm>
            <a:off x="9686256" y="6486112"/>
            <a:ext cx="542591" cy="213378"/>
          </a:xfrm>
          <a:prstGeom prst="rect">
            <a:avLst/>
          </a:prstGeom>
        </p:spPr>
      </p:pic>
      <p:pic>
        <p:nvPicPr>
          <p:cNvPr id="27" name="Picture 4" descr="Image result for jibe smartfeedz">
            <a:extLst>
              <a:ext uri="{FF2B5EF4-FFF2-40B4-BE49-F238E27FC236}">
                <a16:creationId xmlns:a16="http://schemas.microsoft.com/office/drawing/2014/main" id="{E324CA7B-0574-450F-B51A-B16F252BDD81}"/>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823789" y="6492209"/>
            <a:ext cx="574815" cy="201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84910590"/>
      </p:ext>
    </p:extLst>
  </p:cSld>
  <p:clrMap bg1="lt1" tx1="dk1" bg2="lt2" tx2="dk2" accent1="accent1" accent2="accent2" accent3="accent3" accent4="accent4" accent5="accent5" accent6="accent6" hlink="hlink" folHlink="folHlink"/>
  <p:sldLayoutIdLst>
    <p:sldLayoutId id="2147483687" r:id="rId1"/>
    <p:sldLayoutId id="2147483686" r:id="rId2"/>
    <p:sldLayoutId id="2147483706" r:id="rId3"/>
  </p:sldLayoutIdLst>
  <p:hf hdr="0" dt="0"/>
  <p:txStyles>
    <p:titleStyle>
      <a:lvl1pPr marL="0" indent="0" algn="l" defTabSz="914377" rtl="0" eaLnBrk="1" latinLnBrk="0" hangingPunct="1">
        <a:lnSpc>
          <a:spcPct val="70000"/>
        </a:lnSpc>
        <a:spcBef>
          <a:spcPct val="0"/>
        </a:spcBef>
        <a:buNone/>
        <a:defRPr sz="4000" b="0" kern="1200" cap="all" baseline="0">
          <a:solidFill>
            <a:srgbClr val="4E5BA6"/>
          </a:solidFill>
          <a:latin typeface="Arial Black" panose="020B0A04020102020204" pitchFamily="34" charset="0"/>
          <a:ea typeface="+mj-ea"/>
          <a:cs typeface="Arial" panose="020B0604020202020204" pitchFamily="34" charset="0"/>
        </a:defRPr>
      </a:lvl1pPr>
    </p:titleStyle>
    <p:bodyStyle>
      <a:lvl1pPr marL="0" indent="0" algn="l" defTabSz="914377" rtl="0" eaLnBrk="1" latinLnBrk="0" hangingPunct="1">
        <a:lnSpc>
          <a:spcPct val="85000"/>
        </a:lnSpc>
        <a:spcBef>
          <a:spcPts val="0"/>
        </a:spcBef>
        <a:buFont typeface="Arial" panose="020B0604020202020204" pitchFamily="34" charset="0"/>
        <a:buNone/>
        <a:defRPr sz="1800" b="0" kern="1200" cap="all" baseline="0">
          <a:gradFill>
            <a:gsLst>
              <a:gs pos="0">
                <a:srgbClr val="93C84B"/>
              </a:gs>
              <a:gs pos="93000">
                <a:srgbClr val="70CCE2"/>
              </a:gs>
            </a:gsLst>
            <a:lin ang="12600000" scaled="0"/>
          </a:gradFill>
          <a:latin typeface="Arial Black" panose="020B0A04020102020204" pitchFamily="34" charset="0"/>
          <a:ea typeface="+mn-ea"/>
          <a:cs typeface="Arial" panose="020B0604020202020204" pitchFamily="34" charset="0"/>
        </a:defRPr>
      </a:lvl1pPr>
      <a:lvl2pPr marL="0" indent="0" algn="l" defTabSz="914377" rtl="0" eaLnBrk="1" latinLnBrk="0" hangingPunct="1">
        <a:lnSpc>
          <a:spcPct val="90000"/>
        </a:lnSpc>
        <a:spcBef>
          <a:spcPts val="0"/>
        </a:spcBef>
        <a:spcAft>
          <a:spcPts val="1200"/>
        </a:spcAft>
        <a:buFont typeface="Arial" panose="020B0604020202020204" pitchFamily="34" charset="0"/>
        <a:buNone/>
        <a:defRPr sz="280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10000"/>
        </a:lnSpc>
        <a:spcBef>
          <a:spcPts val="0"/>
        </a:spcBef>
        <a:spcAft>
          <a:spcPts val="900"/>
        </a:spcAft>
        <a:buFont typeface="Arial" panose="020B0604020202020204" pitchFamily="34" charset="0"/>
        <a:buNone/>
        <a:defRPr sz="1800" kern="1200">
          <a:solidFill>
            <a:schemeClr val="tx1"/>
          </a:solidFill>
          <a:latin typeface="+mn-lt"/>
          <a:ea typeface="+mn-ea"/>
          <a:cs typeface="+mn-cs"/>
        </a:defRPr>
      </a:lvl3pPr>
      <a:lvl4pPr marL="173034" indent="-169858" algn="l" defTabSz="914377" rtl="0" eaLnBrk="1" latinLnBrk="0" hangingPunct="1">
        <a:lnSpc>
          <a:spcPct val="110000"/>
        </a:lnSpc>
        <a:spcBef>
          <a:spcPts val="0"/>
        </a:spcBef>
        <a:spcAft>
          <a:spcPts val="0"/>
        </a:spcAft>
        <a:buFont typeface="Arial" panose="020B0604020202020204" pitchFamily="34" charset="0"/>
        <a:buChar char="•"/>
        <a:defRPr sz="1800" kern="1200">
          <a:solidFill>
            <a:schemeClr val="tx1"/>
          </a:solidFill>
          <a:latin typeface="+mn-lt"/>
          <a:ea typeface="+mn-ea"/>
          <a:cs typeface="+mn-cs"/>
        </a:defRPr>
      </a:lvl4pPr>
      <a:lvl5pPr marL="346066" indent="-177796" algn="l" defTabSz="914377" rtl="0" eaLnBrk="1" latinLnBrk="0" hangingPunct="1">
        <a:lnSpc>
          <a:spcPct val="110000"/>
        </a:lnSpc>
        <a:spcBef>
          <a:spcPts val="0"/>
        </a:spcBef>
        <a:spcAft>
          <a:spcPts val="0"/>
        </a:spcAft>
        <a:buFont typeface="Graphik" panose="020B0503030202060203" pitchFamily="34" charset="0"/>
        <a:buChar char="–"/>
        <a:defRPr sz="1400" kern="1200">
          <a:solidFill>
            <a:schemeClr val="tx1"/>
          </a:solidFill>
          <a:latin typeface="+mn-lt"/>
          <a:ea typeface="+mn-ea"/>
          <a:cs typeface="+mn-cs"/>
        </a:defRPr>
      </a:lvl5pPr>
      <a:lvl6pPr marL="512750" indent="-173034" algn="l" defTabSz="914377"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0" indent="0" algn="l" defTabSz="914377" rtl="0" eaLnBrk="1" latinLnBrk="0" hangingPunct="1">
        <a:lnSpc>
          <a:spcPct val="90000"/>
        </a:lnSpc>
        <a:spcBef>
          <a:spcPts val="800"/>
        </a:spcBef>
        <a:buFont typeface="Arial" panose="020B0604020202020204" pitchFamily="34" charset="0"/>
        <a:buNone/>
        <a:defRPr sz="1200" b="1" kern="1200" cap="all" baseline="0">
          <a:solidFill>
            <a:schemeClr val="tx1"/>
          </a:solidFill>
          <a:latin typeface="+mj-lt"/>
          <a:ea typeface="+mn-ea"/>
          <a:cs typeface="+mn-cs"/>
        </a:defRPr>
      </a:lvl7pPr>
      <a:lvl8pPr marL="0" indent="0" algn="l" defTabSz="914377" rtl="0" eaLnBrk="1" latinLnBrk="0" hangingPunct="1">
        <a:lnSpc>
          <a:spcPct val="100000"/>
        </a:lnSpc>
        <a:spcBef>
          <a:spcPts val="0"/>
        </a:spcBef>
        <a:spcAft>
          <a:spcPts val="800"/>
        </a:spcAft>
        <a:buFont typeface="Arial" panose="020B0604020202020204" pitchFamily="34" charset="0"/>
        <a:buNone/>
        <a:defRPr sz="1800" kern="1200" baseline="0">
          <a:solidFill>
            <a:schemeClr val="tx1"/>
          </a:solidFill>
          <a:latin typeface="+mn-lt"/>
          <a:ea typeface="+mn-ea"/>
          <a:cs typeface="+mn-cs"/>
        </a:defRPr>
      </a:lvl8pPr>
      <a:lvl9pPr marL="0" indent="0" algn="l" defTabSz="914377" rtl="0" eaLnBrk="1" latinLnBrk="0" hangingPunct="1">
        <a:lnSpc>
          <a:spcPct val="110000"/>
        </a:lnSpc>
        <a:spcBef>
          <a:spcPts val="0"/>
        </a:spcBef>
        <a:spcAft>
          <a:spcPts val="600"/>
        </a:spcAft>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224" userDrawn="1">
          <p15:clr>
            <a:srgbClr val="F26B43"/>
          </p15:clr>
        </p15:guide>
        <p15:guide id="2" pos="5640" userDrawn="1">
          <p15:clr>
            <a:srgbClr val="F26B43"/>
          </p15:clr>
        </p15:guide>
        <p15:guide id="4" userDrawn="1">
          <p15:clr>
            <a:srgbClr val="F26B43"/>
          </p15:clr>
        </p15:guide>
        <p15:guide id="5" orient="horz" pos="240" userDrawn="1">
          <p15:clr>
            <a:srgbClr val="F26B43"/>
          </p15:clr>
        </p15:guide>
        <p15:guide id="6" orient="horz" userDrawn="1">
          <p15:clr>
            <a:srgbClr val="F26B43"/>
          </p15:clr>
        </p15:guide>
        <p15:guide id="7" pos="7680" userDrawn="1">
          <p15:clr>
            <a:srgbClr val="F26B43"/>
          </p15:clr>
        </p15:guide>
        <p15:guide id="9" pos="240" userDrawn="1">
          <p15:clr>
            <a:srgbClr val="F26B43"/>
          </p15:clr>
        </p15:guide>
        <p15:guide id="10" orient="horz" pos="4224" userDrawn="1">
          <p15:clr>
            <a:srgbClr val="F26B43"/>
          </p15:clr>
        </p15:guide>
        <p15:guide id="11" pos="3840" userDrawn="1">
          <p15:clr>
            <a:srgbClr val="F26B43"/>
          </p15:clr>
        </p15:guide>
        <p15:guide id="13" pos="2040" userDrawn="1">
          <p15:clr>
            <a:srgbClr val="F26B43"/>
          </p15:clr>
        </p15:guide>
        <p15:guide id="14" pos="7440" userDrawn="1">
          <p15:clr>
            <a:srgbClr val="F26B43"/>
          </p15:clr>
        </p15:guide>
        <p15:guide id="15" orient="horz" pos="2232" userDrawn="1">
          <p15:clr>
            <a:srgbClr val="F26B43"/>
          </p15:clr>
        </p15:guide>
        <p15:guide id="16" orient="horz" pos="32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80999"/>
            <a:ext cx="11430000" cy="990601"/>
          </a:xfrm>
          <a:prstGeom prst="rect">
            <a:avLst/>
          </a:prstGeom>
        </p:spPr>
        <p:txBody>
          <a:bodyPr vert="horz" lIns="0" tIns="45720" rIns="0" bIns="0" rtlCol="0" anchor="t" anchorCtr="0">
            <a:normAutofit/>
          </a:bodyPr>
          <a:lstStyle/>
          <a:p>
            <a:r>
              <a:rPr lang="en-US" dirty="0"/>
              <a:t>Click to edit Master title style</a:t>
            </a:r>
          </a:p>
        </p:txBody>
      </p:sp>
      <p:sp>
        <p:nvSpPr>
          <p:cNvPr id="3" name="Text Placeholder 2"/>
          <p:cNvSpPr>
            <a:spLocks noGrp="1"/>
          </p:cNvSpPr>
          <p:nvPr>
            <p:ph type="body" idx="1"/>
          </p:nvPr>
        </p:nvSpPr>
        <p:spPr>
          <a:xfrm>
            <a:off x="381000" y="1828800"/>
            <a:ext cx="11430000" cy="4686300"/>
          </a:xfrm>
          <a:prstGeom prst="rect">
            <a:avLst/>
          </a:prstGeom>
        </p:spPr>
        <p:txBody>
          <a:bodyPr vert="horz" lIns="0" tIns="91440" rIns="0" bIns="45720" rtlCol="0">
            <a:normAutofit/>
          </a:bodyPr>
          <a:lstStyle/>
          <a:p>
            <a:pPr lvl="0"/>
            <a:r>
              <a:rPr lang="en-US" dirty="0"/>
              <a:t>Edit Master text styles</a:t>
            </a:r>
          </a:p>
          <a:p>
            <a:pPr lvl="1"/>
            <a:r>
              <a:rPr lang="en-US" dirty="0"/>
              <a:t>Second level</a:t>
            </a:r>
          </a:p>
          <a:p>
            <a:pPr lvl="2"/>
            <a:r>
              <a:rPr lang="en-US" dirty="0"/>
              <a:t>Third level</a:t>
            </a:r>
          </a:p>
        </p:txBody>
      </p:sp>
      <p:sp>
        <p:nvSpPr>
          <p:cNvPr id="6" name="Slide Number Placeholder 5"/>
          <p:cNvSpPr>
            <a:spLocks noGrp="1"/>
          </p:cNvSpPr>
          <p:nvPr>
            <p:ph type="sldNum" sz="quarter" idx="4"/>
          </p:nvPr>
        </p:nvSpPr>
        <p:spPr>
          <a:xfrm>
            <a:off x="11506202" y="6519009"/>
            <a:ext cx="304799" cy="206375"/>
          </a:xfrm>
          <a:prstGeom prst="rect">
            <a:avLst/>
          </a:prstGeom>
        </p:spPr>
        <p:txBody>
          <a:bodyPr vert="horz" lIns="0" tIns="0" rIns="0" bIns="0" rtlCol="0" anchor="b" anchorCtr="0"/>
          <a:lstStyle>
            <a:lvl1pPr algn="r">
              <a:defRPr sz="1000">
                <a:solidFill>
                  <a:schemeClr val="bg1">
                    <a:lumMod val="65000"/>
                  </a:schemeClr>
                </a:solidFill>
                <a:latin typeface="Arial" panose="020B0604020202020204" pitchFamily="34" charset="0"/>
                <a:cs typeface="Arial" panose="020B0604020202020204" pitchFamily="34" charset="0"/>
              </a:defRPr>
            </a:lvl1pPr>
          </a:lstStyle>
          <a:p>
            <a:fld id="{4F9AC08D-23A9-440E-BCB9-AA1E9877CC38}" type="slidenum">
              <a:rPr lang="en-US" smtClean="0"/>
              <a:pPr/>
              <a:t>‹#›</a:t>
            </a:fld>
            <a:endParaRPr lang="en-US" dirty="0"/>
          </a:p>
        </p:txBody>
      </p:sp>
      <p:pic>
        <p:nvPicPr>
          <p:cNvPr id="16" name="Picture 15">
            <a:extLst>
              <a:ext uri="{FF2B5EF4-FFF2-40B4-BE49-F238E27FC236}">
                <a16:creationId xmlns:a16="http://schemas.microsoft.com/office/drawing/2014/main" id="{419334E3-85FA-410F-9EA0-52E55D0E3ED7}"/>
              </a:ext>
            </a:extLst>
          </p:cNvPr>
          <p:cNvPicPr>
            <a:picLocks noChangeAspect="1"/>
          </p:cNvPicPr>
          <p:nvPr userDrawn="1"/>
        </p:nvPicPr>
        <p:blipFill>
          <a:blip r:embed="rId12"/>
          <a:stretch>
            <a:fillRect/>
          </a:stretch>
        </p:blipFill>
        <p:spPr>
          <a:xfrm>
            <a:off x="793397" y="6400761"/>
            <a:ext cx="883997" cy="384081"/>
          </a:xfrm>
          <a:prstGeom prst="rect">
            <a:avLst/>
          </a:prstGeom>
        </p:spPr>
      </p:pic>
      <p:pic>
        <p:nvPicPr>
          <p:cNvPr id="17" name="Picture 16">
            <a:extLst>
              <a:ext uri="{FF2B5EF4-FFF2-40B4-BE49-F238E27FC236}">
                <a16:creationId xmlns:a16="http://schemas.microsoft.com/office/drawing/2014/main" id="{9459BB61-1AA1-4804-86AF-B8DB4E95E4CF}"/>
              </a:ext>
            </a:extLst>
          </p:cNvPr>
          <p:cNvPicPr>
            <a:picLocks noChangeAspect="1"/>
          </p:cNvPicPr>
          <p:nvPr userDrawn="1"/>
        </p:nvPicPr>
        <p:blipFill>
          <a:blip r:embed="rId13"/>
          <a:stretch>
            <a:fillRect/>
          </a:stretch>
        </p:blipFill>
        <p:spPr>
          <a:xfrm>
            <a:off x="2272334" y="6422098"/>
            <a:ext cx="225572" cy="341406"/>
          </a:xfrm>
          <a:prstGeom prst="rect">
            <a:avLst/>
          </a:prstGeom>
        </p:spPr>
      </p:pic>
      <p:pic>
        <p:nvPicPr>
          <p:cNvPr id="18" name="Picture 17">
            <a:extLst>
              <a:ext uri="{FF2B5EF4-FFF2-40B4-BE49-F238E27FC236}">
                <a16:creationId xmlns:a16="http://schemas.microsoft.com/office/drawing/2014/main" id="{C4B34E26-0359-4A95-96F5-7C6DA1B6E559}"/>
              </a:ext>
            </a:extLst>
          </p:cNvPr>
          <p:cNvPicPr>
            <a:picLocks noChangeAspect="1"/>
          </p:cNvPicPr>
          <p:nvPr userDrawn="1"/>
        </p:nvPicPr>
        <p:blipFill>
          <a:blip r:embed="rId14"/>
          <a:stretch>
            <a:fillRect/>
          </a:stretch>
        </p:blipFill>
        <p:spPr>
          <a:xfrm>
            <a:off x="3092845" y="6486112"/>
            <a:ext cx="743776" cy="213378"/>
          </a:xfrm>
          <a:prstGeom prst="rect">
            <a:avLst/>
          </a:prstGeom>
        </p:spPr>
      </p:pic>
      <p:pic>
        <p:nvPicPr>
          <p:cNvPr id="19" name="Picture 18">
            <a:extLst>
              <a:ext uri="{FF2B5EF4-FFF2-40B4-BE49-F238E27FC236}">
                <a16:creationId xmlns:a16="http://schemas.microsoft.com/office/drawing/2014/main" id="{336C411B-40C4-4BD2-9AD3-B87509184739}"/>
              </a:ext>
            </a:extLst>
          </p:cNvPr>
          <p:cNvPicPr>
            <a:picLocks noChangeAspect="1"/>
          </p:cNvPicPr>
          <p:nvPr userDrawn="1"/>
        </p:nvPicPr>
        <p:blipFill>
          <a:blip r:embed="rId15"/>
          <a:stretch>
            <a:fillRect/>
          </a:stretch>
        </p:blipFill>
        <p:spPr>
          <a:xfrm>
            <a:off x="4431560" y="6458678"/>
            <a:ext cx="829128" cy="268247"/>
          </a:xfrm>
          <a:prstGeom prst="rect">
            <a:avLst/>
          </a:prstGeom>
        </p:spPr>
      </p:pic>
      <p:pic>
        <p:nvPicPr>
          <p:cNvPr id="20" name="Picture 19">
            <a:extLst>
              <a:ext uri="{FF2B5EF4-FFF2-40B4-BE49-F238E27FC236}">
                <a16:creationId xmlns:a16="http://schemas.microsoft.com/office/drawing/2014/main" id="{D69C8B3F-A2CF-4C88-B1D4-C60B5198C680}"/>
              </a:ext>
            </a:extLst>
          </p:cNvPr>
          <p:cNvPicPr>
            <a:picLocks noChangeAspect="1"/>
          </p:cNvPicPr>
          <p:nvPr userDrawn="1"/>
        </p:nvPicPr>
        <p:blipFill>
          <a:blip r:embed="rId16"/>
          <a:stretch>
            <a:fillRect/>
          </a:stretch>
        </p:blipFill>
        <p:spPr>
          <a:xfrm>
            <a:off x="5855627" y="6445265"/>
            <a:ext cx="863085" cy="295072"/>
          </a:xfrm>
          <a:prstGeom prst="rect">
            <a:avLst/>
          </a:prstGeom>
        </p:spPr>
      </p:pic>
      <p:pic>
        <p:nvPicPr>
          <p:cNvPr id="21" name="Picture 20">
            <a:extLst>
              <a:ext uri="{FF2B5EF4-FFF2-40B4-BE49-F238E27FC236}">
                <a16:creationId xmlns:a16="http://schemas.microsoft.com/office/drawing/2014/main" id="{9E9DFB80-AAD5-4A21-9C81-963F019143DC}"/>
              </a:ext>
            </a:extLst>
          </p:cNvPr>
          <p:cNvPicPr>
            <a:picLocks noChangeAspect="1"/>
          </p:cNvPicPr>
          <p:nvPr userDrawn="1"/>
        </p:nvPicPr>
        <p:blipFill>
          <a:blip r:embed="rId17"/>
          <a:stretch>
            <a:fillRect/>
          </a:stretch>
        </p:blipFill>
        <p:spPr>
          <a:xfrm>
            <a:off x="7313651" y="6504402"/>
            <a:ext cx="737680" cy="176799"/>
          </a:xfrm>
          <a:prstGeom prst="rect">
            <a:avLst/>
          </a:prstGeom>
        </p:spPr>
      </p:pic>
      <p:pic>
        <p:nvPicPr>
          <p:cNvPr id="22" name="Picture 21">
            <a:extLst>
              <a:ext uri="{FF2B5EF4-FFF2-40B4-BE49-F238E27FC236}">
                <a16:creationId xmlns:a16="http://schemas.microsoft.com/office/drawing/2014/main" id="{C9C16D83-EFE3-4914-8688-D653EB43AE5B}"/>
              </a:ext>
            </a:extLst>
          </p:cNvPr>
          <p:cNvPicPr>
            <a:picLocks noChangeAspect="1"/>
          </p:cNvPicPr>
          <p:nvPr userDrawn="1"/>
        </p:nvPicPr>
        <p:blipFill>
          <a:blip r:embed="rId18"/>
          <a:stretch>
            <a:fillRect/>
          </a:stretch>
        </p:blipFill>
        <p:spPr>
          <a:xfrm>
            <a:off x="8646270" y="6327602"/>
            <a:ext cx="445047" cy="530398"/>
          </a:xfrm>
          <a:prstGeom prst="rect">
            <a:avLst/>
          </a:prstGeom>
        </p:spPr>
      </p:pic>
      <p:pic>
        <p:nvPicPr>
          <p:cNvPr id="23" name="Picture 22">
            <a:extLst>
              <a:ext uri="{FF2B5EF4-FFF2-40B4-BE49-F238E27FC236}">
                <a16:creationId xmlns:a16="http://schemas.microsoft.com/office/drawing/2014/main" id="{03F2FD10-8433-4BDB-8FE4-34FFBCC1D02F}"/>
              </a:ext>
            </a:extLst>
          </p:cNvPr>
          <p:cNvPicPr>
            <a:picLocks noChangeAspect="1"/>
          </p:cNvPicPr>
          <p:nvPr userDrawn="1"/>
        </p:nvPicPr>
        <p:blipFill>
          <a:blip r:embed="rId19"/>
          <a:stretch>
            <a:fillRect/>
          </a:stretch>
        </p:blipFill>
        <p:spPr>
          <a:xfrm>
            <a:off x="9686256" y="6486112"/>
            <a:ext cx="542591" cy="213378"/>
          </a:xfrm>
          <a:prstGeom prst="rect">
            <a:avLst/>
          </a:prstGeom>
        </p:spPr>
      </p:pic>
      <p:pic>
        <p:nvPicPr>
          <p:cNvPr id="24" name="Picture 4" descr="Image result for jibe smartfeedz">
            <a:extLst>
              <a:ext uri="{FF2B5EF4-FFF2-40B4-BE49-F238E27FC236}">
                <a16:creationId xmlns:a16="http://schemas.microsoft.com/office/drawing/2014/main" id="{F8A59B0E-0B1C-486B-A01A-DC1498B18E72}"/>
              </a:ext>
            </a:extLst>
          </p:cNvPr>
          <p:cNvPicPr>
            <a:picLocks noChangeAspect="1" noChangeArrowheads="1"/>
          </p:cNvPicPr>
          <p:nvPr userDrawn="1"/>
        </p:nvPicPr>
        <p:blipFill>
          <a:blip r:embed="rId20">
            <a:extLst>
              <a:ext uri="{28A0092B-C50C-407E-A947-70E740481C1C}">
                <a14:useLocalDpi xmlns:a14="http://schemas.microsoft.com/office/drawing/2010/main" val="0"/>
              </a:ext>
            </a:extLst>
          </a:blip>
          <a:srcRect/>
          <a:stretch>
            <a:fillRect/>
          </a:stretch>
        </p:blipFill>
        <p:spPr bwMode="auto">
          <a:xfrm>
            <a:off x="10823789" y="6492209"/>
            <a:ext cx="574815" cy="201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1900722"/>
      </p:ext>
    </p:extLst>
  </p:cSld>
  <p:clrMap bg1="lt1" tx1="dk1" bg2="lt2" tx2="dk2" accent1="accent1" accent2="accent2" accent3="accent3" accent4="accent4" accent5="accent5" accent6="accent6" hlink="hlink" folHlink="folHlink"/>
  <p:sldLayoutIdLst>
    <p:sldLayoutId id="2147483676" r:id="rId1"/>
    <p:sldLayoutId id="2147483700" r:id="rId2"/>
    <p:sldLayoutId id="2147483701" r:id="rId3"/>
    <p:sldLayoutId id="2147483680" r:id="rId4"/>
    <p:sldLayoutId id="2147483707" r:id="rId5"/>
    <p:sldLayoutId id="2147483702" r:id="rId6"/>
    <p:sldLayoutId id="2147483664" r:id="rId7"/>
    <p:sldLayoutId id="2147483670" r:id="rId8"/>
    <p:sldLayoutId id="2147483709" r:id="rId9"/>
    <p:sldLayoutId id="2147483710" r:id="rId10"/>
  </p:sldLayoutIdLst>
  <p:hf hdr="0" dt="0"/>
  <p:txStyles>
    <p:titleStyle>
      <a:lvl1pPr marL="0" indent="0" algn="l" defTabSz="914377" rtl="0" eaLnBrk="1" latinLnBrk="0" hangingPunct="1">
        <a:lnSpc>
          <a:spcPct val="70000"/>
        </a:lnSpc>
        <a:spcBef>
          <a:spcPct val="0"/>
        </a:spcBef>
        <a:buNone/>
        <a:defRPr sz="4000" b="0" kern="1200" cap="all" baseline="0">
          <a:solidFill>
            <a:srgbClr val="4E5BA6"/>
          </a:solidFill>
          <a:latin typeface="Arial Black" panose="020B0A04020102020204" pitchFamily="34" charset="0"/>
          <a:ea typeface="+mj-ea"/>
          <a:cs typeface="+mj-cs"/>
        </a:defRPr>
      </a:lvl1pPr>
    </p:titleStyle>
    <p:bodyStyle>
      <a:lvl1pPr marL="55561" indent="0" algn="l" defTabSz="914377" rtl="0" eaLnBrk="1" latinLnBrk="0" hangingPunct="1">
        <a:lnSpc>
          <a:spcPct val="85000"/>
        </a:lnSpc>
        <a:spcBef>
          <a:spcPts val="0"/>
        </a:spcBef>
        <a:spcAft>
          <a:spcPts val="1200"/>
        </a:spcAft>
        <a:buFont typeface="Arial" panose="020B0604020202020204" pitchFamily="34" charset="0"/>
        <a:buNone/>
        <a:defRPr sz="2800" b="0" kern="1200" cap="none" baseline="0">
          <a:gradFill>
            <a:gsLst>
              <a:gs pos="0">
                <a:srgbClr val="93C84B"/>
              </a:gs>
              <a:gs pos="93000">
                <a:srgbClr val="70CCE2"/>
              </a:gs>
            </a:gsLst>
            <a:lin ang="12600000" scaled="0"/>
          </a:gradFill>
          <a:latin typeface="Arial Black" panose="020B0A04020102020204" pitchFamily="34" charset="0"/>
          <a:ea typeface="+mn-ea"/>
          <a:cs typeface="+mn-cs"/>
        </a:defRPr>
      </a:lvl1pPr>
      <a:lvl2pPr marL="285744" indent="-230182" algn="l" defTabSz="914377" rtl="0" eaLnBrk="1" latinLnBrk="0" hangingPunct="1">
        <a:lnSpc>
          <a:spcPct val="100000"/>
        </a:lnSpc>
        <a:spcBef>
          <a:spcPts val="0"/>
        </a:spcBef>
        <a:spcAft>
          <a:spcPts val="1200"/>
        </a:spcAft>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2pPr>
      <a:lvl3pPr marL="514338" indent="-230182" algn="l" defTabSz="914377" rtl="0" eaLnBrk="1" latinLnBrk="0" hangingPunct="1">
        <a:lnSpc>
          <a:spcPct val="110000"/>
        </a:lnSpc>
        <a:spcBef>
          <a:spcPts val="0"/>
        </a:spcBef>
        <a:spcAft>
          <a:spcPts val="600"/>
        </a:spcAft>
        <a:buFont typeface="Graphik" panose="020B0503030202060203"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685783" indent="-171446" algn="l" defTabSz="914377" rtl="0" eaLnBrk="1" latinLnBrk="0" hangingPunct="1">
        <a:lnSpc>
          <a:spcPct val="110000"/>
        </a:lnSpc>
        <a:spcBef>
          <a:spcPts val="0"/>
        </a:spcBef>
        <a:spcAft>
          <a:spcPts val="0"/>
        </a:spcAft>
        <a:buFont typeface="Arial" panose="020B0604020202020204" pitchFamily="34" charset="0"/>
        <a:buChar char="•"/>
        <a:defRPr sz="1600" kern="1200">
          <a:solidFill>
            <a:schemeClr val="tx1"/>
          </a:solidFill>
          <a:latin typeface="+mn-lt"/>
          <a:ea typeface="+mn-ea"/>
          <a:cs typeface="+mn-cs"/>
        </a:defRPr>
      </a:lvl4pPr>
      <a:lvl5pPr marL="857229" indent="-177796" algn="l" defTabSz="914377" rtl="0" eaLnBrk="1" latinLnBrk="0" hangingPunct="1">
        <a:lnSpc>
          <a:spcPct val="110000"/>
        </a:lnSpc>
        <a:spcBef>
          <a:spcPts val="0"/>
        </a:spcBef>
        <a:spcAft>
          <a:spcPts val="0"/>
        </a:spcAft>
        <a:buFont typeface="Graphik" panose="020B0503030202060203" pitchFamily="34" charset="0"/>
        <a:buChar char="–"/>
        <a:defRPr sz="1400" kern="1200">
          <a:solidFill>
            <a:schemeClr val="tx1"/>
          </a:solidFill>
          <a:latin typeface="+mn-lt"/>
          <a:ea typeface="+mn-ea"/>
          <a:cs typeface="+mn-cs"/>
        </a:defRPr>
      </a:lvl5pPr>
      <a:lvl6pPr marL="1028674" indent="-173034" algn="l" defTabSz="914377"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6pPr>
      <a:lvl7pPr marL="55561" indent="0" algn="l" defTabSz="914377" rtl="0" eaLnBrk="1" latinLnBrk="0" hangingPunct="1">
        <a:lnSpc>
          <a:spcPct val="90000"/>
        </a:lnSpc>
        <a:spcBef>
          <a:spcPts val="800"/>
        </a:spcBef>
        <a:buFont typeface="Arial" panose="020B0604020202020204" pitchFamily="34" charset="0"/>
        <a:buNone/>
        <a:defRPr sz="1200" b="1" kern="1200" cap="all" baseline="0">
          <a:solidFill>
            <a:schemeClr val="tx1"/>
          </a:solidFill>
          <a:latin typeface="+mj-lt"/>
          <a:ea typeface="+mn-ea"/>
          <a:cs typeface="+mn-cs"/>
        </a:defRPr>
      </a:lvl7pPr>
      <a:lvl8pPr marL="55561" indent="0" algn="l" defTabSz="914377" rtl="0" eaLnBrk="1" latinLnBrk="0" hangingPunct="1">
        <a:lnSpc>
          <a:spcPct val="100000"/>
        </a:lnSpc>
        <a:spcBef>
          <a:spcPts val="0"/>
        </a:spcBef>
        <a:spcAft>
          <a:spcPts val="800"/>
        </a:spcAft>
        <a:buFont typeface="Arial" panose="020B0604020202020204" pitchFamily="34" charset="0"/>
        <a:buNone/>
        <a:defRPr sz="1800" kern="1200" baseline="0">
          <a:solidFill>
            <a:schemeClr val="tx1"/>
          </a:solidFill>
          <a:latin typeface="+mn-lt"/>
          <a:ea typeface="+mn-ea"/>
          <a:cs typeface="+mn-cs"/>
        </a:defRPr>
      </a:lvl8pPr>
      <a:lvl9pPr marL="55561" indent="0" algn="l" defTabSz="914377" rtl="0" eaLnBrk="1" latinLnBrk="0" hangingPunct="1">
        <a:lnSpc>
          <a:spcPct val="110000"/>
        </a:lnSpc>
        <a:spcBef>
          <a:spcPts val="0"/>
        </a:spcBef>
        <a:spcAft>
          <a:spcPts val="600"/>
        </a:spcAft>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152" userDrawn="1">
          <p15:clr>
            <a:srgbClr val="F26B43"/>
          </p15:clr>
        </p15:guide>
        <p15:guide id="2" pos="5640" userDrawn="1">
          <p15:clr>
            <a:srgbClr val="F26B43"/>
          </p15:clr>
        </p15:guide>
        <p15:guide id="3" userDrawn="1">
          <p15:clr>
            <a:srgbClr val="F26B43"/>
          </p15:clr>
        </p15:guide>
        <p15:guide id="6" orient="horz" userDrawn="1">
          <p15:clr>
            <a:srgbClr val="F26B43"/>
          </p15:clr>
        </p15:guide>
        <p15:guide id="8" pos="7680" userDrawn="1">
          <p15:clr>
            <a:srgbClr val="F26B43"/>
          </p15:clr>
        </p15:guide>
        <p15:guide id="9" pos="240" userDrawn="1">
          <p15:clr>
            <a:srgbClr val="F26B43"/>
          </p15:clr>
        </p15:guide>
        <p15:guide id="10" orient="horz" pos="4224" userDrawn="1">
          <p15:clr>
            <a:srgbClr val="F26B43"/>
          </p15:clr>
        </p15:guide>
        <p15:guide id="11" pos="3840" userDrawn="1">
          <p15:clr>
            <a:srgbClr val="F26B43"/>
          </p15:clr>
        </p15:guide>
        <p15:guide id="13" pos="2040" userDrawn="1">
          <p15:clr>
            <a:srgbClr val="F26B43"/>
          </p15:clr>
        </p15:guide>
        <p15:guide id="14" pos="7440" userDrawn="1">
          <p15:clr>
            <a:srgbClr val="F26B43"/>
          </p15:clr>
        </p15:guide>
        <p15:guide id="16" orient="horz" pos="240" userDrawn="1">
          <p15:clr>
            <a:srgbClr val="F26B43"/>
          </p15:clr>
        </p15:guide>
        <p15:guide id="17" orient="horz" pos="4104"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81001"/>
            <a:ext cx="11430000" cy="1295401"/>
          </a:xfrm>
          <a:prstGeom prst="rect">
            <a:avLst/>
          </a:prstGeom>
        </p:spPr>
        <p:txBody>
          <a:bodyPr vert="horz" lIns="0" tIns="45720" rIns="0" bIns="0" rtlCol="0" anchor="t" anchorCtr="0">
            <a:normAutofit/>
          </a:bodyPr>
          <a:lstStyle/>
          <a:p>
            <a:r>
              <a:rPr lang="en-US" dirty="0"/>
              <a:t>Click to edit Master title style</a:t>
            </a:r>
          </a:p>
        </p:txBody>
      </p:sp>
      <p:sp>
        <p:nvSpPr>
          <p:cNvPr id="3" name="Text Placeholder 2"/>
          <p:cNvSpPr>
            <a:spLocks noGrp="1"/>
          </p:cNvSpPr>
          <p:nvPr>
            <p:ph type="body" idx="1"/>
          </p:nvPr>
        </p:nvSpPr>
        <p:spPr>
          <a:xfrm>
            <a:off x="381000" y="1676401"/>
            <a:ext cx="11430000" cy="4842607"/>
          </a:xfrm>
          <a:prstGeom prst="rect">
            <a:avLst/>
          </a:prstGeom>
        </p:spPr>
        <p:txBody>
          <a:bodyPr vert="horz" lIns="0" tIns="91440" rIns="0" bIns="45720" rtlCol="0">
            <a:normAutofit/>
          </a:bodyPr>
          <a:lstStyle/>
          <a:p>
            <a:pPr lvl="0"/>
            <a:r>
              <a:rPr lang="en-US" dirty="0"/>
              <a:t>Edit Master text styles</a:t>
            </a:r>
          </a:p>
          <a:p>
            <a:pPr lvl="1"/>
            <a:r>
              <a:rPr lang="en-US" dirty="0"/>
              <a:t>Second level</a:t>
            </a:r>
          </a:p>
        </p:txBody>
      </p:sp>
      <p:sp>
        <p:nvSpPr>
          <p:cNvPr id="9" name="Slide Number Placeholder 5"/>
          <p:cNvSpPr>
            <a:spLocks noGrp="1"/>
          </p:cNvSpPr>
          <p:nvPr>
            <p:ph type="sldNum" sz="quarter" idx="4"/>
          </p:nvPr>
        </p:nvSpPr>
        <p:spPr>
          <a:xfrm>
            <a:off x="11506202" y="6519009"/>
            <a:ext cx="304799" cy="206375"/>
          </a:xfrm>
          <a:prstGeom prst="rect">
            <a:avLst/>
          </a:prstGeom>
        </p:spPr>
        <p:txBody>
          <a:bodyPr vert="horz" lIns="0" tIns="0" rIns="0" bIns="0" rtlCol="0" anchor="b" anchorCtr="0"/>
          <a:lstStyle>
            <a:lvl1pPr algn="r">
              <a:defRPr sz="1000">
                <a:solidFill>
                  <a:schemeClr val="bg1">
                    <a:lumMod val="65000"/>
                  </a:schemeClr>
                </a:solidFill>
                <a:latin typeface="Arial" panose="020B0604020202020204" pitchFamily="34" charset="0"/>
                <a:cs typeface="Arial" panose="020B0604020202020204" pitchFamily="34" charset="0"/>
              </a:defRPr>
            </a:lvl1pPr>
          </a:lstStyle>
          <a:p>
            <a:fld id="{4F9AC08D-23A9-440E-BCB9-AA1E9877CC38}" type="slidenum">
              <a:rPr lang="en-US" smtClean="0"/>
              <a:pPr/>
              <a:t>‹#›</a:t>
            </a:fld>
            <a:endParaRPr lang="en-US" dirty="0"/>
          </a:p>
        </p:txBody>
      </p:sp>
      <p:pic>
        <p:nvPicPr>
          <p:cNvPr id="19" name="Picture 18">
            <a:extLst>
              <a:ext uri="{FF2B5EF4-FFF2-40B4-BE49-F238E27FC236}">
                <a16:creationId xmlns:a16="http://schemas.microsoft.com/office/drawing/2014/main" id="{F812E553-FE5D-4077-9AB0-758F74608154}"/>
              </a:ext>
            </a:extLst>
          </p:cNvPr>
          <p:cNvPicPr>
            <a:picLocks noChangeAspect="1"/>
          </p:cNvPicPr>
          <p:nvPr/>
        </p:nvPicPr>
        <p:blipFill>
          <a:blip r:embed="rId4"/>
          <a:stretch>
            <a:fillRect/>
          </a:stretch>
        </p:blipFill>
        <p:spPr>
          <a:xfrm>
            <a:off x="793396" y="6400761"/>
            <a:ext cx="883997" cy="384081"/>
          </a:xfrm>
          <a:prstGeom prst="rect">
            <a:avLst/>
          </a:prstGeom>
        </p:spPr>
      </p:pic>
      <p:pic>
        <p:nvPicPr>
          <p:cNvPr id="20" name="Picture 19">
            <a:extLst>
              <a:ext uri="{FF2B5EF4-FFF2-40B4-BE49-F238E27FC236}">
                <a16:creationId xmlns:a16="http://schemas.microsoft.com/office/drawing/2014/main" id="{BFA0BE53-B5E9-4081-9FC3-76A82C7410B2}"/>
              </a:ext>
            </a:extLst>
          </p:cNvPr>
          <p:cNvPicPr>
            <a:picLocks noChangeAspect="1"/>
          </p:cNvPicPr>
          <p:nvPr/>
        </p:nvPicPr>
        <p:blipFill>
          <a:blip r:embed="rId5"/>
          <a:stretch>
            <a:fillRect/>
          </a:stretch>
        </p:blipFill>
        <p:spPr>
          <a:xfrm>
            <a:off x="2272333" y="6422098"/>
            <a:ext cx="225572" cy="341406"/>
          </a:xfrm>
          <a:prstGeom prst="rect">
            <a:avLst/>
          </a:prstGeom>
        </p:spPr>
      </p:pic>
      <p:pic>
        <p:nvPicPr>
          <p:cNvPr id="22" name="Picture 21">
            <a:extLst>
              <a:ext uri="{FF2B5EF4-FFF2-40B4-BE49-F238E27FC236}">
                <a16:creationId xmlns:a16="http://schemas.microsoft.com/office/drawing/2014/main" id="{7B61A4E7-B8A8-4418-94CF-B90CFB64BB22}"/>
              </a:ext>
            </a:extLst>
          </p:cNvPr>
          <p:cNvPicPr>
            <a:picLocks noChangeAspect="1"/>
          </p:cNvPicPr>
          <p:nvPr/>
        </p:nvPicPr>
        <p:blipFill>
          <a:blip r:embed="rId6"/>
          <a:stretch>
            <a:fillRect/>
          </a:stretch>
        </p:blipFill>
        <p:spPr>
          <a:xfrm>
            <a:off x="3092844" y="6486112"/>
            <a:ext cx="743776" cy="213378"/>
          </a:xfrm>
          <a:prstGeom prst="rect">
            <a:avLst/>
          </a:prstGeom>
        </p:spPr>
      </p:pic>
      <p:pic>
        <p:nvPicPr>
          <p:cNvPr id="23" name="Picture 22">
            <a:extLst>
              <a:ext uri="{FF2B5EF4-FFF2-40B4-BE49-F238E27FC236}">
                <a16:creationId xmlns:a16="http://schemas.microsoft.com/office/drawing/2014/main" id="{9FDA5DCA-11BD-49E8-84DB-F854C4074C7B}"/>
              </a:ext>
            </a:extLst>
          </p:cNvPr>
          <p:cNvPicPr>
            <a:picLocks noChangeAspect="1"/>
          </p:cNvPicPr>
          <p:nvPr/>
        </p:nvPicPr>
        <p:blipFill>
          <a:blip r:embed="rId7"/>
          <a:stretch>
            <a:fillRect/>
          </a:stretch>
        </p:blipFill>
        <p:spPr>
          <a:xfrm>
            <a:off x="4431559" y="6458678"/>
            <a:ext cx="829128" cy="268247"/>
          </a:xfrm>
          <a:prstGeom prst="rect">
            <a:avLst/>
          </a:prstGeom>
        </p:spPr>
      </p:pic>
      <p:pic>
        <p:nvPicPr>
          <p:cNvPr id="24" name="Picture 23">
            <a:extLst>
              <a:ext uri="{FF2B5EF4-FFF2-40B4-BE49-F238E27FC236}">
                <a16:creationId xmlns:a16="http://schemas.microsoft.com/office/drawing/2014/main" id="{3715B81E-8210-42C5-BC7E-EF69470441DD}"/>
              </a:ext>
            </a:extLst>
          </p:cNvPr>
          <p:cNvPicPr>
            <a:picLocks noChangeAspect="1"/>
          </p:cNvPicPr>
          <p:nvPr/>
        </p:nvPicPr>
        <p:blipFill>
          <a:blip r:embed="rId8"/>
          <a:stretch>
            <a:fillRect/>
          </a:stretch>
        </p:blipFill>
        <p:spPr>
          <a:xfrm>
            <a:off x="5855626" y="6445265"/>
            <a:ext cx="863085" cy="295072"/>
          </a:xfrm>
          <a:prstGeom prst="rect">
            <a:avLst/>
          </a:prstGeom>
        </p:spPr>
      </p:pic>
      <p:pic>
        <p:nvPicPr>
          <p:cNvPr id="25" name="Picture 24">
            <a:extLst>
              <a:ext uri="{FF2B5EF4-FFF2-40B4-BE49-F238E27FC236}">
                <a16:creationId xmlns:a16="http://schemas.microsoft.com/office/drawing/2014/main" id="{EA90EE28-E3C9-413C-AC14-1382E87FC48E}"/>
              </a:ext>
            </a:extLst>
          </p:cNvPr>
          <p:cNvPicPr>
            <a:picLocks noChangeAspect="1"/>
          </p:cNvPicPr>
          <p:nvPr/>
        </p:nvPicPr>
        <p:blipFill>
          <a:blip r:embed="rId9"/>
          <a:stretch>
            <a:fillRect/>
          </a:stretch>
        </p:blipFill>
        <p:spPr>
          <a:xfrm>
            <a:off x="7313650" y="6504402"/>
            <a:ext cx="737680" cy="176799"/>
          </a:xfrm>
          <a:prstGeom prst="rect">
            <a:avLst/>
          </a:prstGeom>
        </p:spPr>
      </p:pic>
      <p:pic>
        <p:nvPicPr>
          <p:cNvPr id="26" name="Picture 25">
            <a:extLst>
              <a:ext uri="{FF2B5EF4-FFF2-40B4-BE49-F238E27FC236}">
                <a16:creationId xmlns:a16="http://schemas.microsoft.com/office/drawing/2014/main" id="{547CFF6B-C84D-4801-8A1D-F38C7A0F82FC}"/>
              </a:ext>
            </a:extLst>
          </p:cNvPr>
          <p:cNvPicPr>
            <a:picLocks noChangeAspect="1"/>
          </p:cNvPicPr>
          <p:nvPr/>
        </p:nvPicPr>
        <p:blipFill>
          <a:blip r:embed="rId10"/>
          <a:stretch>
            <a:fillRect/>
          </a:stretch>
        </p:blipFill>
        <p:spPr>
          <a:xfrm>
            <a:off x="8646269" y="6327602"/>
            <a:ext cx="445047" cy="530398"/>
          </a:xfrm>
          <a:prstGeom prst="rect">
            <a:avLst/>
          </a:prstGeom>
        </p:spPr>
      </p:pic>
      <p:pic>
        <p:nvPicPr>
          <p:cNvPr id="27" name="Picture 26">
            <a:extLst>
              <a:ext uri="{FF2B5EF4-FFF2-40B4-BE49-F238E27FC236}">
                <a16:creationId xmlns:a16="http://schemas.microsoft.com/office/drawing/2014/main" id="{7C50889A-C56B-42F9-B1D4-3D61E0D24E2E}"/>
              </a:ext>
            </a:extLst>
          </p:cNvPr>
          <p:cNvPicPr>
            <a:picLocks noChangeAspect="1"/>
          </p:cNvPicPr>
          <p:nvPr/>
        </p:nvPicPr>
        <p:blipFill>
          <a:blip r:embed="rId11"/>
          <a:stretch>
            <a:fillRect/>
          </a:stretch>
        </p:blipFill>
        <p:spPr>
          <a:xfrm>
            <a:off x="9686255" y="6486112"/>
            <a:ext cx="542591" cy="213378"/>
          </a:xfrm>
          <a:prstGeom prst="rect">
            <a:avLst/>
          </a:prstGeom>
        </p:spPr>
      </p:pic>
      <p:pic>
        <p:nvPicPr>
          <p:cNvPr id="28" name="Picture 4" descr="Image result for jibe smartfeedz">
            <a:extLst>
              <a:ext uri="{FF2B5EF4-FFF2-40B4-BE49-F238E27FC236}">
                <a16:creationId xmlns:a16="http://schemas.microsoft.com/office/drawing/2014/main" id="{561DB423-F522-4899-9B8B-04A56801E61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823788" y="6492209"/>
            <a:ext cx="574815" cy="201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3986633"/>
      </p:ext>
    </p:extLst>
  </p:cSld>
  <p:clrMap bg1="lt1" tx1="dk1" bg2="lt2" tx2="dk2" accent1="accent1" accent2="accent2" accent3="accent3" accent4="accent4" accent5="accent5" accent6="accent6" hlink="hlink" folHlink="folHlink"/>
  <p:sldLayoutIdLst>
    <p:sldLayoutId id="2147483666" r:id="rId1"/>
    <p:sldLayoutId id="2147483671" r:id="rId2"/>
  </p:sldLayoutIdLst>
  <p:hf hdr="0" dt="0"/>
  <p:txStyles>
    <p:titleStyle>
      <a:lvl1pPr marL="0" indent="0" algn="l" defTabSz="914377" rtl="0" eaLnBrk="1" latinLnBrk="0" hangingPunct="1">
        <a:lnSpc>
          <a:spcPct val="70000"/>
        </a:lnSpc>
        <a:spcBef>
          <a:spcPct val="0"/>
        </a:spcBef>
        <a:buNone/>
        <a:defRPr sz="6000" b="0" kern="1200" cap="all" baseline="0">
          <a:solidFill>
            <a:srgbClr val="4E5BA6"/>
          </a:solidFill>
          <a:latin typeface="Arial Black" panose="020B0A04020102020204" pitchFamily="34" charset="0"/>
          <a:ea typeface="+mj-ea"/>
          <a:cs typeface="Arial" panose="020B0604020202020204" pitchFamily="34" charset="0"/>
        </a:defRPr>
      </a:lvl1pPr>
    </p:titleStyle>
    <p:bodyStyle>
      <a:lvl1pPr marL="57149" indent="0" algn="l" defTabSz="914377" rtl="0" eaLnBrk="1" latinLnBrk="0" hangingPunct="1">
        <a:lnSpc>
          <a:spcPct val="85000"/>
        </a:lnSpc>
        <a:spcBef>
          <a:spcPts val="0"/>
        </a:spcBef>
        <a:buFont typeface="Arial" panose="020B0604020202020204" pitchFamily="34" charset="0"/>
        <a:buNone/>
        <a:defRPr sz="1800" b="0" kern="1200" cap="all" baseline="0">
          <a:gradFill>
            <a:gsLst>
              <a:gs pos="0">
                <a:srgbClr val="93C84B"/>
              </a:gs>
              <a:gs pos="92000">
                <a:srgbClr val="70CCE2"/>
              </a:gs>
            </a:gsLst>
            <a:lin ang="12600000" scaled="0"/>
          </a:gradFill>
          <a:latin typeface="Arial Black" panose="020B0A04020102020204" pitchFamily="34" charset="0"/>
          <a:ea typeface="Arial Black" panose="020B0A04020102020204" pitchFamily="34" charset="0"/>
          <a:cs typeface="Arial" panose="020B0604020202020204" pitchFamily="34" charset="0"/>
        </a:defRPr>
      </a:lvl1pPr>
      <a:lvl2pPr marL="57149" indent="0" algn="l" defTabSz="914377" rtl="0" eaLnBrk="1" latinLnBrk="0" hangingPunct="1">
        <a:lnSpc>
          <a:spcPct val="90000"/>
        </a:lnSpc>
        <a:spcBef>
          <a:spcPts val="0"/>
        </a:spcBef>
        <a:spcAft>
          <a:spcPts val="1200"/>
        </a:spcAft>
        <a:buFont typeface="Arial" panose="020B0604020202020204" pitchFamily="34" charset="0"/>
        <a:buNone/>
        <a:defRPr sz="2800" kern="1200">
          <a:solidFill>
            <a:schemeClr val="tx1"/>
          </a:solidFill>
          <a:latin typeface="Arial" panose="020B0604020202020204" pitchFamily="34" charset="0"/>
          <a:ea typeface="+mn-ea"/>
          <a:cs typeface="Arial" panose="020B0604020202020204" pitchFamily="34" charset="0"/>
        </a:defRPr>
      </a:lvl2pPr>
      <a:lvl3pPr marL="57149" indent="0" algn="l" defTabSz="914377" rtl="0" eaLnBrk="1" latinLnBrk="0" hangingPunct="1">
        <a:lnSpc>
          <a:spcPct val="110000"/>
        </a:lnSpc>
        <a:spcBef>
          <a:spcPts val="0"/>
        </a:spcBef>
        <a:spcAft>
          <a:spcPts val="900"/>
        </a:spcAft>
        <a:buFont typeface="Arial" panose="020B0604020202020204" pitchFamily="34" charset="0"/>
        <a:buNone/>
        <a:defRPr sz="1800" kern="1200">
          <a:solidFill>
            <a:schemeClr val="tx1"/>
          </a:solidFill>
          <a:latin typeface="+mn-lt"/>
          <a:ea typeface="+mn-ea"/>
          <a:cs typeface="+mn-cs"/>
        </a:defRPr>
      </a:lvl3pPr>
      <a:lvl4pPr marL="228594" indent="-169858" algn="l" defTabSz="914377" rtl="0" eaLnBrk="1" latinLnBrk="0" hangingPunct="1">
        <a:lnSpc>
          <a:spcPct val="110000"/>
        </a:lnSpc>
        <a:spcBef>
          <a:spcPts val="0"/>
        </a:spcBef>
        <a:spcAft>
          <a:spcPts val="0"/>
        </a:spcAft>
        <a:buFont typeface="Arial" panose="020B0604020202020204" pitchFamily="34" charset="0"/>
        <a:buChar char="•"/>
        <a:defRPr sz="1800" kern="1200">
          <a:solidFill>
            <a:schemeClr val="tx1"/>
          </a:solidFill>
          <a:latin typeface="+mn-lt"/>
          <a:ea typeface="+mn-ea"/>
          <a:cs typeface="+mn-cs"/>
        </a:defRPr>
      </a:lvl4pPr>
      <a:lvl5pPr marL="400041" indent="-177796" algn="l" defTabSz="914377" rtl="0" eaLnBrk="1" latinLnBrk="0" hangingPunct="1">
        <a:lnSpc>
          <a:spcPct val="110000"/>
        </a:lnSpc>
        <a:spcBef>
          <a:spcPts val="0"/>
        </a:spcBef>
        <a:spcAft>
          <a:spcPts val="0"/>
        </a:spcAft>
        <a:buFont typeface="Graphik" panose="020B0503030202060203" pitchFamily="34" charset="0"/>
        <a:buChar char="–"/>
        <a:defRPr sz="1400" kern="1200">
          <a:solidFill>
            <a:schemeClr val="tx1"/>
          </a:solidFill>
          <a:latin typeface="+mn-lt"/>
          <a:ea typeface="+mn-ea"/>
          <a:cs typeface="+mn-cs"/>
        </a:defRPr>
      </a:lvl5pPr>
      <a:lvl6pPr marL="571486" indent="-173034" algn="l" defTabSz="914377"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55561" indent="0" algn="l" defTabSz="914377" rtl="0" eaLnBrk="1" latinLnBrk="0" hangingPunct="1">
        <a:lnSpc>
          <a:spcPct val="90000"/>
        </a:lnSpc>
        <a:spcBef>
          <a:spcPts val="800"/>
        </a:spcBef>
        <a:buFont typeface="Arial" panose="020B0604020202020204" pitchFamily="34" charset="0"/>
        <a:buNone/>
        <a:defRPr sz="1200" b="1" kern="1200" cap="all" baseline="0">
          <a:solidFill>
            <a:schemeClr val="tx1"/>
          </a:solidFill>
          <a:latin typeface="+mj-lt"/>
          <a:ea typeface="+mn-ea"/>
          <a:cs typeface="+mn-cs"/>
        </a:defRPr>
      </a:lvl7pPr>
      <a:lvl8pPr marL="55561" indent="0" algn="l" defTabSz="914377" rtl="0" eaLnBrk="1" latinLnBrk="0" hangingPunct="1">
        <a:lnSpc>
          <a:spcPct val="100000"/>
        </a:lnSpc>
        <a:spcBef>
          <a:spcPts val="0"/>
        </a:spcBef>
        <a:spcAft>
          <a:spcPts val="800"/>
        </a:spcAft>
        <a:buFont typeface="Arial" panose="020B0604020202020204" pitchFamily="34" charset="0"/>
        <a:buNone/>
        <a:defRPr sz="1800" kern="1200" baseline="0">
          <a:solidFill>
            <a:schemeClr val="tx1"/>
          </a:solidFill>
          <a:latin typeface="+mn-lt"/>
          <a:ea typeface="+mn-ea"/>
          <a:cs typeface="+mn-cs"/>
        </a:defRPr>
      </a:lvl8pPr>
      <a:lvl9pPr marL="55561" indent="0" algn="l" defTabSz="914377" rtl="0" eaLnBrk="1" latinLnBrk="0" hangingPunct="1">
        <a:lnSpc>
          <a:spcPct val="110000"/>
        </a:lnSpc>
        <a:spcBef>
          <a:spcPts val="0"/>
        </a:spcBef>
        <a:spcAft>
          <a:spcPts val="600"/>
        </a:spcAft>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248" userDrawn="1">
          <p15:clr>
            <a:srgbClr val="F26B43"/>
          </p15:clr>
        </p15:guide>
        <p15:guide id="2" pos="5640" userDrawn="1">
          <p15:clr>
            <a:srgbClr val="F26B43"/>
          </p15:clr>
        </p15:guide>
        <p15:guide id="4" userDrawn="1">
          <p15:clr>
            <a:srgbClr val="F26B43"/>
          </p15:clr>
        </p15:guide>
        <p15:guide id="5" orient="horz" pos="240" userDrawn="1">
          <p15:clr>
            <a:srgbClr val="F26B43"/>
          </p15:clr>
        </p15:guide>
        <p15:guide id="6" orient="horz" userDrawn="1">
          <p15:clr>
            <a:srgbClr val="F26B43"/>
          </p15:clr>
        </p15:guide>
        <p15:guide id="7" pos="7680" userDrawn="1">
          <p15:clr>
            <a:srgbClr val="F26B43"/>
          </p15:clr>
        </p15:guide>
        <p15:guide id="9" pos="240" userDrawn="1">
          <p15:clr>
            <a:srgbClr val="F26B43"/>
          </p15:clr>
        </p15:guide>
        <p15:guide id="10" orient="horz" pos="4224" userDrawn="1">
          <p15:clr>
            <a:srgbClr val="F26B43"/>
          </p15:clr>
        </p15:guide>
        <p15:guide id="11" pos="3840" userDrawn="1">
          <p15:clr>
            <a:srgbClr val="F26B43"/>
          </p15:clr>
        </p15:guide>
        <p15:guide id="13" pos="2040" userDrawn="1">
          <p15:clr>
            <a:srgbClr val="F26B43"/>
          </p15:clr>
        </p15:guide>
        <p15:guide id="14" orient="horz" pos="2232" userDrawn="1">
          <p15:clr>
            <a:srgbClr val="F26B43"/>
          </p15:clr>
        </p15:guide>
        <p15:guide id="15" pos="7440" userDrawn="1">
          <p15:clr>
            <a:srgbClr val="F26B43"/>
          </p15:clr>
        </p15:guide>
        <p15:guide id="16" orient="horz" pos="4104" userDrawn="1">
          <p15:clr>
            <a:srgbClr val="F26B43"/>
          </p15:clr>
        </p15:guide>
        <p15:guide id="17" orient="horz" pos="324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81001"/>
            <a:ext cx="11430000" cy="1295401"/>
          </a:xfrm>
          <a:prstGeom prst="rect">
            <a:avLst/>
          </a:prstGeom>
        </p:spPr>
        <p:txBody>
          <a:bodyPr vert="horz" lIns="0" tIns="45720" rIns="0" bIns="0" rtlCol="0" anchor="t" anchorCtr="0">
            <a:normAutofit/>
          </a:bodyPr>
          <a:lstStyle/>
          <a:p>
            <a:r>
              <a:rPr lang="en-US" dirty="0"/>
              <a:t>Click to edit Master title style</a:t>
            </a:r>
          </a:p>
        </p:txBody>
      </p:sp>
      <p:sp>
        <p:nvSpPr>
          <p:cNvPr id="3" name="Text Placeholder 2"/>
          <p:cNvSpPr>
            <a:spLocks noGrp="1"/>
          </p:cNvSpPr>
          <p:nvPr>
            <p:ph type="body" idx="1"/>
          </p:nvPr>
        </p:nvSpPr>
        <p:spPr>
          <a:xfrm>
            <a:off x="381000" y="1828800"/>
            <a:ext cx="11430000" cy="4690206"/>
          </a:xfrm>
          <a:prstGeom prst="rect">
            <a:avLst/>
          </a:prstGeom>
        </p:spPr>
        <p:txBody>
          <a:bodyPr vert="horz" lIns="0" tIns="91440" rIns="0" bIns="45720" rtlCol="0">
            <a:normAutofit/>
          </a:bodyPr>
          <a:lstStyle/>
          <a:p>
            <a:pPr lvl="0"/>
            <a:r>
              <a:rPr lang="en-US" dirty="0"/>
              <a:t>Edit Master text styles</a:t>
            </a:r>
          </a:p>
          <a:p>
            <a:pPr lvl="1"/>
            <a:r>
              <a:rPr lang="en-US" dirty="0"/>
              <a:t>Second level</a:t>
            </a:r>
          </a:p>
        </p:txBody>
      </p:sp>
      <p:sp>
        <p:nvSpPr>
          <p:cNvPr id="9" name="Slide Number Placeholder 5"/>
          <p:cNvSpPr>
            <a:spLocks noGrp="1"/>
          </p:cNvSpPr>
          <p:nvPr>
            <p:ph type="sldNum" sz="quarter" idx="4"/>
          </p:nvPr>
        </p:nvSpPr>
        <p:spPr>
          <a:xfrm>
            <a:off x="11506202" y="6519009"/>
            <a:ext cx="304799" cy="206375"/>
          </a:xfrm>
          <a:prstGeom prst="rect">
            <a:avLst/>
          </a:prstGeom>
        </p:spPr>
        <p:txBody>
          <a:bodyPr vert="horz" lIns="0" tIns="0" rIns="0" bIns="0" rtlCol="0" anchor="b" anchorCtr="0"/>
          <a:lstStyle>
            <a:lvl1pPr algn="r">
              <a:defRPr sz="1000" b="0" i="0">
                <a:solidFill>
                  <a:schemeClr val="bg1">
                    <a:lumMod val="65000"/>
                  </a:schemeClr>
                </a:solidFill>
                <a:latin typeface="Arial" charset="0"/>
              </a:defRPr>
            </a:lvl1pPr>
          </a:lstStyle>
          <a:p>
            <a:fld id="{4F9AC08D-23A9-440E-BCB9-AA1E9877CC38}" type="slidenum">
              <a:rPr lang="en-US" smtClean="0"/>
              <a:pPr/>
              <a:t>‹#›</a:t>
            </a:fld>
            <a:endParaRPr lang="en-US" dirty="0"/>
          </a:p>
        </p:txBody>
      </p:sp>
      <p:pic>
        <p:nvPicPr>
          <p:cNvPr id="16" name="Picture 15">
            <a:extLst>
              <a:ext uri="{FF2B5EF4-FFF2-40B4-BE49-F238E27FC236}">
                <a16:creationId xmlns:a16="http://schemas.microsoft.com/office/drawing/2014/main" id="{EB9BE0DF-6F64-4A26-AB85-E79B89A2698D}"/>
              </a:ext>
            </a:extLst>
          </p:cNvPr>
          <p:cNvPicPr>
            <a:picLocks noChangeAspect="1"/>
          </p:cNvPicPr>
          <p:nvPr userDrawn="1"/>
        </p:nvPicPr>
        <p:blipFill>
          <a:blip r:embed="rId5"/>
          <a:stretch>
            <a:fillRect/>
          </a:stretch>
        </p:blipFill>
        <p:spPr>
          <a:xfrm>
            <a:off x="793397" y="6400761"/>
            <a:ext cx="883997" cy="384081"/>
          </a:xfrm>
          <a:prstGeom prst="rect">
            <a:avLst/>
          </a:prstGeom>
        </p:spPr>
      </p:pic>
      <p:pic>
        <p:nvPicPr>
          <p:cNvPr id="17" name="Picture 16">
            <a:extLst>
              <a:ext uri="{FF2B5EF4-FFF2-40B4-BE49-F238E27FC236}">
                <a16:creationId xmlns:a16="http://schemas.microsoft.com/office/drawing/2014/main" id="{5FBFC722-64D8-46F9-8F35-BA70D5E4B8F9}"/>
              </a:ext>
            </a:extLst>
          </p:cNvPr>
          <p:cNvPicPr>
            <a:picLocks noChangeAspect="1"/>
          </p:cNvPicPr>
          <p:nvPr userDrawn="1"/>
        </p:nvPicPr>
        <p:blipFill>
          <a:blip r:embed="rId6"/>
          <a:stretch>
            <a:fillRect/>
          </a:stretch>
        </p:blipFill>
        <p:spPr>
          <a:xfrm>
            <a:off x="2272334" y="6422098"/>
            <a:ext cx="225572" cy="341406"/>
          </a:xfrm>
          <a:prstGeom prst="rect">
            <a:avLst/>
          </a:prstGeom>
        </p:spPr>
      </p:pic>
      <p:pic>
        <p:nvPicPr>
          <p:cNvPr id="18" name="Picture 17">
            <a:extLst>
              <a:ext uri="{FF2B5EF4-FFF2-40B4-BE49-F238E27FC236}">
                <a16:creationId xmlns:a16="http://schemas.microsoft.com/office/drawing/2014/main" id="{C14A6F55-298C-45A6-AB97-5DE0B55DF556}"/>
              </a:ext>
            </a:extLst>
          </p:cNvPr>
          <p:cNvPicPr>
            <a:picLocks noChangeAspect="1"/>
          </p:cNvPicPr>
          <p:nvPr userDrawn="1"/>
        </p:nvPicPr>
        <p:blipFill>
          <a:blip r:embed="rId7"/>
          <a:stretch>
            <a:fillRect/>
          </a:stretch>
        </p:blipFill>
        <p:spPr>
          <a:xfrm>
            <a:off x="3092845" y="6486112"/>
            <a:ext cx="743776" cy="213378"/>
          </a:xfrm>
          <a:prstGeom prst="rect">
            <a:avLst/>
          </a:prstGeom>
        </p:spPr>
      </p:pic>
      <p:pic>
        <p:nvPicPr>
          <p:cNvPr id="30" name="Picture 29">
            <a:extLst>
              <a:ext uri="{FF2B5EF4-FFF2-40B4-BE49-F238E27FC236}">
                <a16:creationId xmlns:a16="http://schemas.microsoft.com/office/drawing/2014/main" id="{FED0AB1F-CE74-4983-8E8E-EAC8F0F6CA13}"/>
              </a:ext>
            </a:extLst>
          </p:cNvPr>
          <p:cNvPicPr>
            <a:picLocks noChangeAspect="1"/>
          </p:cNvPicPr>
          <p:nvPr userDrawn="1"/>
        </p:nvPicPr>
        <p:blipFill>
          <a:blip r:embed="rId8"/>
          <a:stretch>
            <a:fillRect/>
          </a:stretch>
        </p:blipFill>
        <p:spPr>
          <a:xfrm>
            <a:off x="4431560" y="6458678"/>
            <a:ext cx="829128" cy="268247"/>
          </a:xfrm>
          <a:prstGeom prst="rect">
            <a:avLst/>
          </a:prstGeom>
        </p:spPr>
      </p:pic>
      <p:pic>
        <p:nvPicPr>
          <p:cNvPr id="31" name="Picture 30">
            <a:extLst>
              <a:ext uri="{FF2B5EF4-FFF2-40B4-BE49-F238E27FC236}">
                <a16:creationId xmlns:a16="http://schemas.microsoft.com/office/drawing/2014/main" id="{A3441CB2-8F1B-4BF7-A246-F0E9218D7E7E}"/>
              </a:ext>
            </a:extLst>
          </p:cNvPr>
          <p:cNvPicPr>
            <a:picLocks noChangeAspect="1"/>
          </p:cNvPicPr>
          <p:nvPr userDrawn="1"/>
        </p:nvPicPr>
        <p:blipFill>
          <a:blip r:embed="rId9"/>
          <a:stretch>
            <a:fillRect/>
          </a:stretch>
        </p:blipFill>
        <p:spPr>
          <a:xfrm>
            <a:off x="5855627" y="6445265"/>
            <a:ext cx="863085" cy="295072"/>
          </a:xfrm>
          <a:prstGeom prst="rect">
            <a:avLst/>
          </a:prstGeom>
        </p:spPr>
      </p:pic>
      <p:pic>
        <p:nvPicPr>
          <p:cNvPr id="32" name="Picture 31">
            <a:extLst>
              <a:ext uri="{FF2B5EF4-FFF2-40B4-BE49-F238E27FC236}">
                <a16:creationId xmlns:a16="http://schemas.microsoft.com/office/drawing/2014/main" id="{99350FC4-6CBF-405D-8A14-8C5587FFF336}"/>
              </a:ext>
            </a:extLst>
          </p:cNvPr>
          <p:cNvPicPr>
            <a:picLocks noChangeAspect="1"/>
          </p:cNvPicPr>
          <p:nvPr userDrawn="1"/>
        </p:nvPicPr>
        <p:blipFill>
          <a:blip r:embed="rId10"/>
          <a:stretch>
            <a:fillRect/>
          </a:stretch>
        </p:blipFill>
        <p:spPr>
          <a:xfrm>
            <a:off x="7313651" y="6504402"/>
            <a:ext cx="737680" cy="176799"/>
          </a:xfrm>
          <a:prstGeom prst="rect">
            <a:avLst/>
          </a:prstGeom>
        </p:spPr>
      </p:pic>
      <p:pic>
        <p:nvPicPr>
          <p:cNvPr id="33" name="Picture 32">
            <a:extLst>
              <a:ext uri="{FF2B5EF4-FFF2-40B4-BE49-F238E27FC236}">
                <a16:creationId xmlns:a16="http://schemas.microsoft.com/office/drawing/2014/main" id="{520D354B-420A-4174-98BF-CCFF738B66A1}"/>
              </a:ext>
            </a:extLst>
          </p:cNvPr>
          <p:cNvPicPr>
            <a:picLocks noChangeAspect="1"/>
          </p:cNvPicPr>
          <p:nvPr userDrawn="1"/>
        </p:nvPicPr>
        <p:blipFill>
          <a:blip r:embed="rId11"/>
          <a:stretch>
            <a:fillRect/>
          </a:stretch>
        </p:blipFill>
        <p:spPr>
          <a:xfrm>
            <a:off x="8646270" y="6327602"/>
            <a:ext cx="445047" cy="530398"/>
          </a:xfrm>
          <a:prstGeom prst="rect">
            <a:avLst/>
          </a:prstGeom>
        </p:spPr>
      </p:pic>
      <p:pic>
        <p:nvPicPr>
          <p:cNvPr id="34" name="Picture 33">
            <a:extLst>
              <a:ext uri="{FF2B5EF4-FFF2-40B4-BE49-F238E27FC236}">
                <a16:creationId xmlns:a16="http://schemas.microsoft.com/office/drawing/2014/main" id="{8E7ABCA4-8E09-44D5-9E0F-2B2A606A0437}"/>
              </a:ext>
            </a:extLst>
          </p:cNvPr>
          <p:cNvPicPr>
            <a:picLocks noChangeAspect="1"/>
          </p:cNvPicPr>
          <p:nvPr userDrawn="1"/>
        </p:nvPicPr>
        <p:blipFill>
          <a:blip r:embed="rId12"/>
          <a:stretch>
            <a:fillRect/>
          </a:stretch>
        </p:blipFill>
        <p:spPr>
          <a:xfrm>
            <a:off x="9686256" y="6486112"/>
            <a:ext cx="542591" cy="213378"/>
          </a:xfrm>
          <a:prstGeom prst="rect">
            <a:avLst/>
          </a:prstGeom>
        </p:spPr>
      </p:pic>
      <p:pic>
        <p:nvPicPr>
          <p:cNvPr id="35" name="Picture 4" descr="Image result for jibe smartfeedz">
            <a:extLst>
              <a:ext uri="{FF2B5EF4-FFF2-40B4-BE49-F238E27FC236}">
                <a16:creationId xmlns:a16="http://schemas.microsoft.com/office/drawing/2014/main" id="{9FF0A36E-3B6B-44A2-BF0E-7971D874477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823789" y="6492209"/>
            <a:ext cx="574815" cy="201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9068667"/>
      </p:ext>
    </p:extLst>
  </p:cSld>
  <p:clrMap bg1="lt1" tx1="dk1" bg2="lt2" tx2="dk2" accent1="accent1" accent2="accent2" accent3="accent3" accent4="accent4" accent5="accent5" accent6="accent6" hlink="hlink" folHlink="folHlink"/>
  <p:sldLayoutIdLst>
    <p:sldLayoutId id="2147483699" r:id="rId1"/>
    <p:sldLayoutId id="2147483704" r:id="rId2"/>
    <p:sldLayoutId id="2147483703" r:id="rId3"/>
  </p:sldLayoutIdLst>
  <p:hf hdr="0" dt="0"/>
  <p:txStyles>
    <p:titleStyle>
      <a:lvl1pPr marL="0" indent="0" algn="l" defTabSz="914377" rtl="0" eaLnBrk="1" latinLnBrk="0" hangingPunct="1">
        <a:lnSpc>
          <a:spcPct val="70000"/>
        </a:lnSpc>
        <a:spcBef>
          <a:spcPct val="0"/>
        </a:spcBef>
        <a:buNone/>
        <a:defRPr sz="4000" b="0" kern="1200" cap="all" baseline="0">
          <a:solidFill>
            <a:srgbClr val="4E5BA6"/>
          </a:solidFill>
          <a:latin typeface="Arial Black" panose="020B0A04020102020204" pitchFamily="34" charset="0"/>
          <a:ea typeface="+mj-ea"/>
          <a:cs typeface="+mj-cs"/>
        </a:defRPr>
      </a:lvl1pPr>
    </p:titleStyle>
    <p:bodyStyle>
      <a:lvl1pPr marL="57149" indent="0" algn="l" defTabSz="914377" rtl="0" eaLnBrk="1" latinLnBrk="0" hangingPunct="1">
        <a:lnSpc>
          <a:spcPct val="85000"/>
        </a:lnSpc>
        <a:spcBef>
          <a:spcPts val="0"/>
        </a:spcBef>
        <a:buFont typeface="Arial" panose="020B0604020202020204" pitchFamily="34" charset="0"/>
        <a:buNone/>
        <a:defRPr sz="1800" b="0" kern="1200" cap="all" baseline="0">
          <a:gradFill>
            <a:gsLst>
              <a:gs pos="0">
                <a:srgbClr val="93C84B"/>
              </a:gs>
              <a:gs pos="92000">
                <a:srgbClr val="70CCE2"/>
              </a:gs>
            </a:gsLst>
            <a:lin ang="12600000" scaled="0"/>
          </a:gradFill>
          <a:latin typeface="Arial Black" panose="020B0A04020102020204" pitchFamily="34" charset="0"/>
          <a:ea typeface="+mn-ea"/>
          <a:cs typeface="+mn-cs"/>
        </a:defRPr>
      </a:lvl1pPr>
      <a:lvl2pPr marL="57149" indent="0" algn="l" defTabSz="914377" rtl="0" eaLnBrk="1" latinLnBrk="0" hangingPunct="1">
        <a:lnSpc>
          <a:spcPct val="90000"/>
        </a:lnSpc>
        <a:spcBef>
          <a:spcPts val="0"/>
        </a:spcBef>
        <a:spcAft>
          <a:spcPts val="1200"/>
        </a:spcAft>
        <a:buFont typeface="Arial" panose="020B0604020202020204" pitchFamily="34" charset="0"/>
        <a:buNone/>
        <a:defRPr sz="2800" kern="1200">
          <a:solidFill>
            <a:schemeClr val="tx1"/>
          </a:solidFill>
          <a:latin typeface="Arial" panose="020B0604020202020204" pitchFamily="34" charset="0"/>
          <a:ea typeface="+mn-ea"/>
          <a:cs typeface="Arial" panose="020B0604020202020204" pitchFamily="34" charset="0"/>
        </a:defRPr>
      </a:lvl2pPr>
      <a:lvl3pPr marL="57149" indent="0" algn="l" defTabSz="914377" rtl="0" eaLnBrk="1" latinLnBrk="0" hangingPunct="1">
        <a:lnSpc>
          <a:spcPct val="110000"/>
        </a:lnSpc>
        <a:spcBef>
          <a:spcPts val="0"/>
        </a:spcBef>
        <a:spcAft>
          <a:spcPts val="900"/>
        </a:spcAft>
        <a:buFont typeface="Arial" panose="020B0604020202020204" pitchFamily="34" charset="0"/>
        <a:buNone/>
        <a:defRPr sz="1800" kern="1200">
          <a:solidFill>
            <a:schemeClr val="tx1"/>
          </a:solidFill>
          <a:latin typeface="+mn-lt"/>
          <a:ea typeface="+mn-ea"/>
          <a:cs typeface="+mn-cs"/>
        </a:defRPr>
      </a:lvl3pPr>
      <a:lvl4pPr marL="228594" indent="-169858" algn="l" defTabSz="914377" rtl="0" eaLnBrk="1" latinLnBrk="0" hangingPunct="1">
        <a:lnSpc>
          <a:spcPct val="110000"/>
        </a:lnSpc>
        <a:spcBef>
          <a:spcPts val="0"/>
        </a:spcBef>
        <a:spcAft>
          <a:spcPts val="0"/>
        </a:spcAft>
        <a:buFont typeface="Arial" panose="020B0604020202020204" pitchFamily="34" charset="0"/>
        <a:buChar char="•"/>
        <a:defRPr sz="1800" kern="1200">
          <a:solidFill>
            <a:schemeClr val="tx1"/>
          </a:solidFill>
          <a:latin typeface="+mn-lt"/>
          <a:ea typeface="+mn-ea"/>
          <a:cs typeface="+mn-cs"/>
        </a:defRPr>
      </a:lvl4pPr>
      <a:lvl5pPr marL="400041" indent="-177796" algn="l" defTabSz="914377" rtl="0" eaLnBrk="1" latinLnBrk="0" hangingPunct="1">
        <a:lnSpc>
          <a:spcPct val="110000"/>
        </a:lnSpc>
        <a:spcBef>
          <a:spcPts val="0"/>
        </a:spcBef>
        <a:spcAft>
          <a:spcPts val="0"/>
        </a:spcAft>
        <a:buFont typeface="Graphik" panose="020B0503030202060203" pitchFamily="34" charset="0"/>
        <a:buChar char="–"/>
        <a:defRPr sz="1400" kern="1200">
          <a:solidFill>
            <a:schemeClr val="tx1"/>
          </a:solidFill>
          <a:latin typeface="+mn-lt"/>
          <a:ea typeface="+mn-ea"/>
          <a:cs typeface="+mn-cs"/>
        </a:defRPr>
      </a:lvl5pPr>
      <a:lvl6pPr marL="571486" indent="-173034" algn="l" defTabSz="914377"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55561" indent="0" algn="l" defTabSz="914377" rtl="0" eaLnBrk="1" latinLnBrk="0" hangingPunct="1">
        <a:lnSpc>
          <a:spcPct val="90000"/>
        </a:lnSpc>
        <a:spcBef>
          <a:spcPts val="800"/>
        </a:spcBef>
        <a:buFont typeface="Arial" panose="020B0604020202020204" pitchFamily="34" charset="0"/>
        <a:buNone/>
        <a:defRPr sz="1200" b="1" kern="1200" cap="all" baseline="0">
          <a:solidFill>
            <a:schemeClr val="tx1"/>
          </a:solidFill>
          <a:latin typeface="+mn-lt"/>
          <a:ea typeface="+mn-ea"/>
          <a:cs typeface="+mn-cs"/>
        </a:defRPr>
      </a:lvl7pPr>
      <a:lvl8pPr marL="55561" indent="0" algn="l" defTabSz="914377" rtl="0" eaLnBrk="1" latinLnBrk="0" hangingPunct="1">
        <a:lnSpc>
          <a:spcPct val="100000"/>
        </a:lnSpc>
        <a:spcBef>
          <a:spcPts val="0"/>
        </a:spcBef>
        <a:spcAft>
          <a:spcPts val="800"/>
        </a:spcAft>
        <a:buFont typeface="Arial" panose="020B0604020202020204" pitchFamily="34" charset="0"/>
        <a:buNone/>
        <a:defRPr sz="1800" b="0" kern="1200" baseline="0">
          <a:solidFill>
            <a:schemeClr val="tx1"/>
          </a:solidFill>
          <a:latin typeface="+mn-lt"/>
          <a:ea typeface="+mn-ea"/>
          <a:cs typeface="+mn-cs"/>
        </a:defRPr>
      </a:lvl8pPr>
      <a:lvl9pPr marL="55561" indent="0" algn="l" defTabSz="914377" rtl="0" eaLnBrk="1" latinLnBrk="0" hangingPunct="1">
        <a:lnSpc>
          <a:spcPct val="110000"/>
        </a:lnSpc>
        <a:spcBef>
          <a:spcPts val="0"/>
        </a:spcBef>
        <a:spcAft>
          <a:spcPts val="600"/>
        </a:spcAft>
        <a:buFont typeface="Arial" panose="020B0604020202020204" pitchFamily="34" charset="0"/>
        <a:buNone/>
        <a:defRPr sz="12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248" userDrawn="1">
          <p15:clr>
            <a:srgbClr val="F26B43"/>
          </p15:clr>
        </p15:guide>
        <p15:guide id="2" pos="5640" userDrawn="1">
          <p15:clr>
            <a:srgbClr val="F26B43"/>
          </p15:clr>
        </p15:guide>
        <p15:guide id="4" userDrawn="1">
          <p15:clr>
            <a:srgbClr val="F26B43"/>
          </p15:clr>
        </p15:guide>
        <p15:guide id="5" orient="horz" pos="240" userDrawn="1">
          <p15:clr>
            <a:srgbClr val="F26B43"/>
          </p15:clr>
        </p15:guide>
        <p15:guide id="6" orient="horz" userDrawn="1">
          <p15:clr>
            <a:srgbClr val="F26B43"/>
          </p15:clr>
        </p15:guide>
        <p15:guide id="7" pos="7680" userDrawn="1">
          <p15:clr>
            <a:srgbClr val="F26B43"/>
          </p15:clr>
        </p15:guide>
        <p15:guide id="9" pos="240" userDrawn="1">
          <p15:clr>
            <a:srgbClr val="F26B43"/>
          </p15:clr>
        </p15:guide>
        <p15:guide id="10" orient="horz" pos="4224" userDrawn="1">
          <p15:clr>
            <a:srgbClr val="F26B43"/>
          </p15:clr>
        </p15:guide>
        <p15:guide id="11" pos="3840" userDrawn="1">
          <p15:clr>
            <a:srgbClr val="F26B43"/>
          </p15:clr>
        </p15:guide>
        <p15:guide id="13" pos="2040" userDrawn="1">
          <p15:clr>
            <a:srgbClr val="F26B43"/>
          </p15:clr>
        </p15:guide>
        <p15:guide id="14" orient="horz" pos="2232" userDrawn="1">
          <p15:clr>
            <a:srgbClr val="F26B43"/>
          </p15:clr>
        </p15:guide>
        <p15:guide id="15" pos="7440" userDrawn="1">
          <p15:clr>
            <a:srgbClr val="F26B43"/>
          </p15:clr>
        </p15:guide>
        <p15:guide id="16" orient="horz" pos="4104" userDrawn="1">
          <p15:clr>
            <a:srgbClr val="F26B43"/>
          </p15:clr>
        </p15:guide>
        <p15:guide id="17" orient="horz" pos="324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2.png"/><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image" Target="../media/image11.jpeg"/><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9.xml"/><Relationship Id="rId4" Type="http://schemas.openxmlformats.org/officeDocument/2006/relationships/image" Target="../media/image16.svg"/></Relationships>
</file>

<file path=ppt/slides/_rels/slide4.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81001" y="457200"/>
            <a:ext cx="8572500" cy="3086100"/>
          </a:xfrm>
        </p:spPr>
        <p:txBody>
          <a:bodyPr/>
          <a:lstStyle/>
          <a:p>
            <a:endParaRPr lang="en-US"/>
          </a:p>
        </p:txBody>
      </p:sp>
      <p:sp>
        <p:nvSpPr>
          <p:cNvPr id="8" name="Text Placeholder 7"/>
          <p:cNvSpPr>
            <a:spLocks noGrp="1"/>
          </p:cNvSpPr>
          <p:nvPr>
            <p:ph type="body" sz="quarter" idx="14"/>
          </p:nvPr>
        </p:nvSpPr>
        <p:spPr/>
        <p:txBody>
          <a:bodyPr/>
          <a:lstStyle/>
          <a:p>
            <a:endParaRPr lang="en-US"/>
          </a:p>
        </p:txBody>
      </p:sp>
      <p:pic>
        <p:nvPicPr>
          <p:cNvPr id="18" name="Picture 17"/>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19" name="Rectangle 18"/>
          <p:cNvSpPr/>
          <p:nvPr/>
        </p:nvSpPr>
        <p:spPr>
          <a:xfrm flipV="1">
            <a:off x="0" y="6118828"/>
            <a:ext cx="12192000" cy="739172"/>
          </a:xfrm>
          <a:prstGeom prst="rect">
            <a:avLst/>
          </a:prstGeom>
          <a:gradFill>
            <a:gsLst>
              <a:gs pos="0">
                <a:schemeClr val="bg1"/>
              </a:gs>
              <a:gs pos="100000">
                <a:schemeClr val="bg1">
                  <a:alpha val="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charset="0"/>
            </a:endParaRPr>
          </a:p>
        </p:txBody>
      </p:sp>
      <p:sp>
        <p:nvSpPr>
          <p:cNvPr id="20" name="Title 1"/>
          <p:cNvSpPr txBox="1">
            <a:spLocks/>
          </p:cNvSpPr>
          <p:nvPr/>
        </p:nvSpPr>
        <p:spPr>
          <a:xfrm>
            <a:off x="304802" y="373380"/>
            <a:ext cx="7807422" cy="2212793"/>
          </a:xfrm>
          <a:prstGeom prst="rect">
            <a:avLst/>
          </a:prstGeom>
        </p:spPr>
        <p:txBody>
          <a:bodyPr vert="horz" lIns="0" tIns="0" rIns="0" bIns="0" rtlCol="0" anchor="t" anchorCtr="0">
            <a:noAutofit/>
          </a:bodyPr>
          <a:lstStyle>
            <a:lvl1pPr marL="0" indent="0" algn="l" defTabSz="914377" rtl="0" eaLnBrk="1" latinLnBrk="0" hangingPunct="1">
              <a:lnSpc>
                <a:spcPct val="70000"/>
              </a:lnSpc>
              <a:spcBef>
                <a:spcPct val="0"/>
              </a:spcBef>
              <a:buNone/>
              <a:defRPr sz="8000" b="0" kern="1200" cap="all" baseline="0">
                <a:solidFill>
                  <a:schemeClr val="tx1"/>
                </a:solidFill>
                <a:latin typeface="Arial Black" panose="020B0A04020102020204" pitchFamily="34" charset="0"/>
                <a:ea typeface="+mj-ea"/>
                <a:cs typeface="Arial" panose="020B0604020202020204" pitchFamily="34" charset="0"/>
              </a:defRPr>
            </a:lvl1pPr>
          </a:lstStyle>
          <a:p>
            <a:r>
              <a:rPr lang="en-US" dirty="0">
                <a:gradFill flip="none" rotWithShape="1">
                  <a:gsLst>
                    <a:gs pos="8000">
                      <a:srgbClr val="70CCE2"/>
                    </a:gs>
                    <a:gs pos="100000">
                      <a:srgbClr val="93C84B"/>
                    </a:gs>
                  </a:gsLst>
                  <a:lin ang="1800000" scaled="0"/>
                  <a:tileRect/>
                </a:gradFill>
              </a:rPr>
              <a:t>POSEIDON</a:t>
            </a:r>
          </a:p>
        </p:txBody>
      </p:sp>
      <p:sp>
        <p:nvSpPr>
          <p:cNvPr id="21" name="Text Placeholder 6"/>
          <p:cNvSpPr>
            <a:spLocks noGrp="1"/>
          </p:cNvSpPr>
          <p:nvPr>
            <p:ph type="body" sz="quarter" idx="14"/>
          </p:nvPr>
        </p:nvSpPr>
        <p:spPr>
          <a:xfrm>
            <a:off x="7211977" y="4941168"/>
            <a:ext cx="4612785" cy="761551"/>
          </a:xfrm>
        </p:spPr>
        <p:txBody>
          <a:bodyPr>
            <a:normAutofit/>
          </a:bodyPr>
          <a:lstStyle/>
          <a:p>
            <a:r>
              <a:rPr lang="en-US" dirty="0">
                <a:solidFill>
                  <a:srgbClr val="4E5BA6"/>
                </a:solidFill>
              </a:rPr>
              <a:t>Cyberwatching.eu</a:t>
            </a:r>
          </a:p>
          <a:p>
            <a:pPr lvl="3"/>
            <a:endParaRPr lang="en-US" dirty="0">
              <a:latin typeface="Arial Black" panose="020B0A04020102020204" pitchFamily="34" charset="0"/>
            </a:endParaRPr>
          </a:p>
        </p:txBody>
      </p:sp>
      <p:sp>
        <p:nvSpPr>
          <p:cNvPr id="16" name="TextBox 15">
            <a:extLst>
              <a:ext uri="{FF2B5EF4-FFF2-40B4-BE49-F238E27FC236}">
                <a16:creationId xmlns:a16="http://schemas.microsoft.com/office/drawing/2014/main" id="{E46EC4BB-B5BF-4BD1-9ACC-8B87B8F92992}"/>
              </a:ext>
            </a:extLst>
          </p:cNvPr>
          <p:cNvSpPr txBox="1"/>
          <p:nvPr/>
        </p:nvSpPr>
        <p:spPr>
          <a:xfrm>
            <a:off x="179127" y="4555977"/>
            <a:ext cx="3317625" cy="914400"/>
          </a:xfrm>
          <a:prstGeom prst="rect">
            <a:avLst/>
          </a:prstGeom>
          <a:noFill/>
        </p:spPr>
        <p:txBody>
          <a:bodyPr wrap="none" lIns="0" tIns="0" rIns="0" bIns="45720" rtlCol="0">
            <a:noAutofit/>
          </a:bodyPr>
          <a:lstStyle/>
          <a:p>
            <a:endParaRPr lang="it-IT" sz="1600" dirty="0"/>
          </a:p>
        </p:txBody>
      </p:sp>
      <p:sp>
        <p:nvSpPr>
          <p:cNvPr id="14" name="TextBox 13">
            <a:extLst>
              <a:ext uri="{FF2B5EF4-FFF2-40B4-BE49-F238E27FC236}">
                <a16:creationId xmlns:a16="http://schemas.microsoft.com/office/drawing/2014/main" id="{6EAEB88A-5D05-4C1F-831F-A076B78114DF}"/>
              </a:ext>
            </a:extLst>
          </p:cNvPr>
          <p:cNvSpPr txBox="1"/>
          <p:nvPr/>
        </p:nvSpPr>
        <p:spPr>
          <a:xfrm>
            <a:off x="408384" y="4797152"/>
            <a:ext cx="2879304" cy="685763"/>
          </a:xfrm>
          <a:prstGeom prst="rect">
            <a:avLst/>
          </a:prstGeom>
          <a:noFill/>
        </p:spPr>
        <p:txBody>
          <a:bodyPr wrap="square" lIns="0" tIns="0" rIns="0" bIns="45720" rtlCol="0" anchor="b">
            <a:noAutofit/>
          </a:bodyPr>
          <a:lstStyle/>
          <a:p>
            <a:pPr algn="r"/>
            <a:r>
              <a:rPr lang="it-IT" sz="1050" dirty="0" err="1"/>
              <a:t>Funded</a:t>
            </a:r>
            <a:r>
              <a:rPr lang="it-IT" sz="1050" dirty="0"/>
              <a:t> by </a:t>
            </a:r>
            <a:r>
              <a:rPr lang="it-IT" sz="1050" dirty="0" err="1"/>
              <a:t>Horizon</a:t>
            </a:r>
            <a:r>
              <a:rPr lang="it-IT" sz="1050" dirty="0"/>
              <a:t> 2020</a:t>
            </a:r>
          </a:p>
          <a:p>
            <a:pPr algn="r"/>
            <a:r>
              <a:rPr lang="it-IT" sz="1050" dirty="0"/>
              <a:t>Framework </a:t>
            </a:r>
            <a:r>
              <a:rPr lang="it-IT" sz="1050" dirty="0" err="1"/>
              <a:t>Programme</a:t>
            </a:r>
            <a:r>
              <a:rPr lang="it-IT" sz="1050" dirty="0"/>
              <a:t> of the </a:t>
            </a:r>
            <a:r>
              <a:rPr lang="it-IT" sz="1050" dirty="0" err="1"/>
              <a:t>European</a:t>
            </a:r>
            <a:r>
              <a:rPr lang="it-IT" sz="1050" dirty="0"/>
              <a:t> Union</a:t>
            </a:r>
          </a:p>
        </p:txBody>
      </p:sp>
      <p:pic>
        <p:nvPicPr>
          <p:cNvPr id="1026" name="Picture 2" descr="Image result for europe flag">
            <a:extLst>
              <a:ext uri="{FF2B5EF4-FFF2-40B4-BE49-F238E27FC236}">
                <a16:creationId xmlns:a16="http://schemas.microsoft.com/office/drawing/2014/main" id="{92196A78-6271-486F-87BE-D91E760746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9696" y="4878478"/>
            <a:ext cx="850120" cy="566746"/>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C782D2F9-F171-4055-A232-E9E9E1BB1CB1}"/>
              </a:ext>
            </a:extLst>
          </p:cNvPr>
          <p:cNvPicPr>
            <a:picLocks noChangeAspect="1"/>
          </p:cNvPicPr>
          <p:nvPr/>
        </p:nvPicPr>
        <p:blipFill>
          <a:blip r:embed="rId4"/>
          <a:stretch>
            <a:fillRect/>
          </a:stretch>
        </p:blipFill>
        <p:spPr>
          <a:xfrm>
            <a:off x="793397" y="6400761"/>
            <a:ext cx="883997" cy="384081"/>
          </a:xfrm>
          <a:prstGeom prst="rect">
            <a:avLst/>
          </a:prstGeom>
        </p:spPr>
      </p:pic>
      <p:pic>
        <p:nvPicPr>
          <p:cNvPr id="24" name="Picture 23">
            <a:extLst>
              <a:ext uri="{FF2B5EF4-FFF2-40B4-BE49-F238E27FC236}">
                <a16:creationId xmlns:a16="http://schemas.microsoft.com/office/drawing/2014/main" id="{52910EC0-A778-4221-954E-4E0A8E58119B}"/>
              </a:ext>
            </a:extLst>
          </p:cNvPr>
          <p:cNvPicPr>
            <a:picLocks noChangeAspect="1"/>
          </p:cNvPicPr>
          <p:nvPr/>
        </p:nvPicPr>
        <p:blipFill>
          <a:blip r:embed="rId5"/>
          <a:stretch>
            <a:fillRect/>
          </a:stretch>
        </p:blipFill>
        <p:spPr>
          <a:xfrm>
            <a:off x="2272334" y="6422098"/>
            <a:ext cx="225572" cy="341406"/>
          </a:xfrm>
          <a:prstGeom prst="rect">
            <a:avLst/>
          </a:prstGeom>
        </p:spPr>
      </p:pic>
      <p:pic>
        <p:nvPicPr>
          <p:cNvPr id="25" name="Picture 24">
            <a:extLst>
              <a:ext uri="{FF2B5EF4-FFF2-40B4-BE49-F238E27FC236}">
                <a16:creationId xmlns:a16="http://schemas.microsoft.com/office/drawing/2014/main" id="{77FC5A8D-08EA-459A-8F12-688CB98C64CD}"/>
              </a:ext>
            </a:extLst>
          </p:cNvPr>
          <p:cNvPicPr>
            <a:picLocks noChangeAspect="1"/>
          </p:cNvPicPr>
          <p:nvPr/>
        </p:nvPicPr>
        <p:blipFill>
          <a:blip r:embed="rId6"/>
          <a:stretch>
            <a:fillRect/>
          </a:stretch>
        </p:blipFill>
        <p:spPr>
          <a:xfrm>
            <a:off x="3092845" y="6486112"/>
            <a:ext cx="743776" cy="213378"/>
          </a:xfrm>
          <a:prstGeom prst="rect">
            <a:avLst/>
          </a:prstGeom>
        </p:spPr>
      </p:pic>
      <p:pic>
        <p:nvPicPr>
          <p:cNvPr id="26" name="Picture 25">
            <a:extLst>
              <a:ext uri="{FF2B5EF4-FFF2-40B4-BE49-F238E27FC236}">
                <a16:creationId xmlns:a16="http://schemas.microsoft.com/office/drawing/2014/main" id="{C370A529-479C-4694-8AA6-461A1E63698C}"/>
              </a:ext>
            </a:extLst>
          </p:cNvPr>
          <p:cNvPicPr>
            <a:picLocks noChangeAspect="1"/>
          </p:cNvPicPr>
          <p:nvPr/>
        </p:nvPicPr>
        <p:blipFill>
          <a:blip r:embed="rId7"/>
          <a:stretch>
            <a:fillRect/>
          </a:stretch>
        </p:blipFill>
        <p:spPr>
          <a:xfrm>
            <a:off x="4431560" y="6458678"/>
            <a:ext cx="829128" cy="268247"/>
          </a:xfrm>
          <a:prstGeom prst="rect">
            <a:avLst/>
          </a:prstGeom>
        </p:spPr>
      </p:pic>
      <p:pic>
        <p:nvPicPr>
          <p:cNvPr id="34" name="Picture 33">
            <a:extLst>
              <a:ext uri="{FF2B5EF4-FFF2-40B4-BE49-F238E27FC236}">
                <a16:creationId xmlns:a16="http://schemas.microsoft.com/office/drawing/2014/main" id="{DE691EA5-526E-4540-82D6-629667B832F1}"/>
              </a:ext>
            </a:extLst>
          </p:cNvPr>
          <p:cNvPicPr>
            <a:picLocks noChangeAspect="1"/>
          </p:cNvPicPr>
          <p:nvPr/>
        </p:nvPicPr>
        <p:blipFill>
          <a:blip r:embed="rId8"/>
          <a:stretch>
            <a:fillRect/>
          </a:stretch>
        </p:blipFill>
        <p:spPr>
          <a:xfrm>
            <a:off x="5855627" y="6445265"/>
            <a:ext cx="863085" cy="295072"/>
          </a:xfrm>
          <a:prstGeom prst="rect">
            <a:avLst/>
          </a:prstGeom>
        </p:spPr>
      </p:pic>
      <p:pic>
        <p:nvPicPr>
          <p:cNvPr id="35" name="Picture 34">
            <a:extLst>
              <a:ext uri="{FF2B5EF4-FFF2-40B4-BE49-F238E27FC236}">
                <a16:creationId xmlns:a16="http://schemas.microsoft.com/office/drawing/2014/main" id="{B33E531D-AE51-4801-8E48-CC450D150205}"/>
              </a:ext>
            </a:extLst>
          </p:cNvPr>
          <p:cNvPicPr>
            <a:picLocks noChangeAspect="1"/>
          </p:cNvPicPr>
          <p:nvPr/>
        </p:nvPicPr>
        <p:blipFill>
          <a:blip r:embed="rId9"/>
          <a:stretch>
            <a:fillRect/>
          </a:stretch>
        </p:blipFill>
        <p:spPr>
          <a:xfrm>
            <a:off x="7313651" y="6504402"/>
            <a:ext cx="737680" cy="176799"/>
          </a:xfrm>
          <a:prstGeom prst="rect">
            <a:avLst/>
          </a:prstGeom>
        </p:spPr>
      </p:pic>
      <p:pic>
        <p:nvPicPr>
          <p:cNvPr id="36" name="Picture 35">
            <a:extLst>
              <a:ext uri="{FF2B5EF4-FFF2-40B4-BE49-F238E27FC236}">
                <a16:creationId xmlns:a16="http://schemas.microsoft.com/office/drawing/2014/main" id="{9A77A056-7603-4A5E-87FD-605016CE8456}"/>
              </a:ext>
            </a:extLst>
          </p:cNvPr>
          <p:cNvPicPr>
            <a:picLocks noChangeAspect="1"/>
          </p:cNvPicPr>
          <p:nvPr/>
        </p:nvPicPr>
        <p:blipFill>
          <a:blip r:embed="rId10"/>
          <a:stretch>
            <a:fillRect/>
          </a:stretch>
        </p:blipFill>
        <p:spPr>
          <a:xfrm>
            <a:off x="8646270" y="6327602"/>
            <a:ext cx="445047" cy="530398"/>
          </a:xfrm>
          <a:prstGeom prst="rect">
            <a:avLst/>
          </a:prstGeom>
        </p:spPr>
      </p:pic>
      <p:pic>
        <p:nvPicPr>
          <p:cNvPr id="39" name="Picture 38">
            <a:extLst>
              <a:ext uri="{FF2B5EF4-FFF2-40B4-BE49-F238E27FC236}">
                <a16:creationId xmlns:a16="http://schemas.microsoft.com/office/drawing/2014/main" id="{8173C1F9-3A5C-45B6-B5C7-B8CED793892E}"/>
              </a:ext>
            </a:extLst>
          </p:cNvPr>
          <p:cNvPicPr>
            <a:picLocks noChangeAspect="1"/>
          </p:cNvPicPr>
          <p:nvPr/>
        </p:nvPicPr>
        <p:blipFill>
          <a:blip r:embed="rId11"/>
          <a:stretch>
            <a:fillRect/>
          </a:stretch>
        </p:blipFill>
        <p:spPr>
          <a:xfrm>
            <a:off x="9686256" y="6486112"/>
            <a:ext cx="542591" cy="213378"/>
          </a:xfrm>
          <a:prstGeom prst="rect">
            <a:avLst/>
          </a:prstGeom>
        </p:spPr>
      </p:pic>
      <p:pic>
        <p:nvPicPr>
          <p:cNvPr id="40" name="Picture 4" descr="Image result for jibe smartfeedz">
            <a:extLst>
              <a:ext uri="{FF2B5EF4-FFF2-40B4-BE49-F238E27FC236}">
                <a16:creationId xmlns:a16="http://schemas.microsoft.com/office/drawing/2014/main" id="{A84176E5-EF72-4609-A69B-9FB3B3E067E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823789" y="6492209"/>
            <a:ext cx="574815" cy="2011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442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7"/>
          </p:nvPr>
        </p:nvSpPr>
        <p:spPr/>
        <p:txBody>
          <a:bodyPr/>
          <a:lstStyle/>
          <a:p>
            <a:fld id="{4F9AC08D-23A9-440E-BCB9-AA1E9877CC38}" type="slidenum">
              <a:rPr lang="en-US" smtClean="0"/>
              <a:pPr/>
              <a:t>2</a:t>
            </a:fld>
            <a:endParaRPr lang="en-US"/>
          </a:p>
        </p:txBody>
      </p:sp>
      <p:sp>
        <p:nvSpPr>
          <p:cNvPr id="3" name="Title 2"/>
          <p:cNvSpPr>
            <a:spLocks noGrp="1"/>
          </p:cNvSpPr>
          <p:nvPr>
            <p:ph type="title"/>
          </p:nvPr>
        </p:nvSpPr>
        <p:spPr>
          <a:xfrm>
            <a:off x="381000" y="380999"/>
            <a:ext cx="11430000" cy="990601"/>
          </a:xfrm>
        </p:spPr>
        <p:txBody>
          <a:bodyPr/>
          <a:lstStyle/>
          <a:p>
            <a:r>
              <a:rPr lang="en-US" b="1" dirty="0"/>
              <a:t>1. What is innovative about your project? </a:t>
            </a:r>
            <a:endParaRPr lang="en-US" dirty="0"/>
          </a:p>
        </p:txBody>
      </p:sp>
      <p:sp>
        <p:nvSpPr>
          <p:cNvPr id="15" name="TextBox 14">
            <a:extLst>
              <a:ext uri="{FF2B5EF4-FFF2-40B4-BE49-F238E27FC236}">
                <a16:creationId xmlns:a16="http://schemas.microsoft.com/office/drawing/2014/main" id="{B2AF0AF7-58F0-444A-BD7E-C6E50706F968}"/>
              </a:ext>
            </a:extLst>
          </p:cNvPr>
          <p:cNvSpPr txBox="1"/>
          <p:nvPr/>
        </p:nvSpPr>
        <p:spPr>
          <a:xfrm>
            <a:off x="1559496" y="2005843"/>
            <a:ext cx="9577064" cy="2062103"/>
          </a:xfrm>
          <a:prstGeom prst="rect">
            <a:avLst/>
          </a:prstGeom>
          <a:noFill/>
        </p:spPr>
        <p:txBody>
          <a:bodyPr wrap="square" rtlCol="0">
            <a:spAutoFit/>
          </a:bodyPr>
          <a:lstStyle/>
          <a:p>
            <a:pPr algn="just"/>
            <a:r>
              <a:rPr lang="en-US" sz="1600" dirty="0" err="1">
                <a:solidFill>
                  <a:srgbClr val="4E5BA6"/>
                </a:solidFill>
                <a:latin typeface="Arial" panose="020B0604020202020204" pitchFamily="34" charset="0"/>
                <a:cs typeface="Arial" panose="020B0604020202020204" pitchFamily="34" charset="0"/>
              </a:rPr>
              <a:t>PoSeID</a:t>
            </a:r>
            <a:r>
              <a:rPr lang="en-US" sz="1600" dirty="0">
                <a:solidFill>
                  <a:srgbClr val="4E5BA6"/>
                </a:solidFill>
                <a:latin typeface="Arial" panose="020B0604020202020204" pitchFamily="34" charset="0"/>
                <a:cs typeface="Arial" panose="020B0604020202020204" pitchFamily="34" charset="0"/>
              </a:rPr>
              <a:t>-on develops an innovative and portable platform based on an intuitive Privacy Enhanced Dashboard combined with innovative technologies such as Blockchain, Cloud and Smart Contracts that enable end-users to manage their personal data and data access authorizations easily, securely and independently. These technologies allow for traceability of transactions over users’ information. </a:t>
            </a:r>
            <a:r>
              <a:rPr lang="en-US" sz="1600" dirty="0" err="1">
                <a:solidFill>
                  <a:srgbClr val="4E5BA6"/>
                </a:solidFill>
                <a:latin typeface="Arial" panose="020B0604020202020204" pitchFamily="34" charset="0"/>
                <a:cs typeface="Arial" panose="020B0604020202020204" pitchFamily="34" charset="0"/>
              </a:rPr>
              <a:t>PoSeID-on’s</a:t>
            </a:r>
            <a:r>
              <a:rPr lang="en-US" sz="1600" dirty="0">
                <a:solidFill>
                  <a:srgbClr val="4E5BA6"/>
                </a:solidFill>
                <a:latin typeface="Arial" panose="020B0604020202020204" pitchFamily="34" charset="0"/>
                <a:cs typeface="Arial" panose="020B0604020202020204" pitchFamily="34" charset="0"/>
              </a:rPr>
              <a:t> Risk Management Module helps reduce privacy risks and threats like identity fraud and data hacking, notifying users about risks and anomalies related to transactions over their data. </a:t>
            </a:r>
            <a:r>
              <a:rPr lang="en-US" sz="1600" dirty="0" err="1">
                <a:solidFill>
                  <a:srgbClr val="4E5BA6"/>
                </a:solidFill>
                <a:latin typeface="Arial" panose="020B0604020202020204" pitchFamily="34" charset="0"/>
                <a:cs typeface="Arial" panose="020B0604020202020204" pitchFamily="34" charset="0"/>
              </a:rPr>
              <a:t>PoSeID</a:t>
            </a:r>
            <a:r>
              <a:rPr lang="en-US" sz="1600" dirty="0">
                <a:solidFill>
                  <a:srgbClr val="4E5BA6"/>
                </a:solidFill>
                <a:latin typeface="Arial" panose="020B0604020202020204" pitchFamily="34" charset="0"/>
                <a:cs typeface="Arial" panose="020B0604020202020204" pitchFamily="34" charset="0"/>
              </a:rPr>
              <a:t>-on will use Open Source architecture components and will enable organizations to provide data protection to their customers. </a:t>
            </a:r>
          </a:p>
        </p:txBody>
      </p:sp>
      <p:pic>
        <p:nvPicPr>
          <p:cNvPr id="16" name="Picture 15">
            <a:extLst>
              <a:ext uri="{FF2B5EF4-FFF2-40B4-BE49-F238E27FC236}">
                <a16:creationId xmlns:a16="http://schemas.microsoft.com/office/drawing/2014/main" id="{9DF9E6C0-5E2A-44F1-95E8-2CB5CC3D3121}"/>
              </a:ext>
            </a:extLst>
          </p:cNvPr>
          <p:cNvPicPr>
            <a:picLocks noChangeAspect="1"/>
          </p:cNvPicPr>
          <p:nvPr/>
        </p:nvPicPr>
        <p:blipFill>
          <a:blip r:embed="rId2">
            <a:duotone>
              <a:schemeClr val="accent3">
                <a:shade val="45000"/>
                <a:satMod val="135000"/>
              </a:schemeClr>
              <a:prstClr val="white"/>
            </a:duotone>
          </a:blip>
          <a:stretch>
            <a:fillRect/>
          </a:stretch>
        </p:blipFill>
        <p:spPr>
          <a:xfrm>
            <a:off x="551384" y="2132856"/>
            <a:ext cx="630941" cy="630941"/>
          </a:xfrm>
          <a:prstGeom prst="rect">
            <a:avLst/>
          </a:prstGeom>
        </p:spPr>
      </p:pic>
    </p:spTree>
    <p:extLst>
      <p:ext uri="{BB962C8B-B14F-4D97-AF65-F5344CB8AC3E}">
        <p14:creationId xmlns:p14="http://schemas.microsoft.com/office/powerpoint/2010/main" val="2985900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7"/>
          </p:nvPr>
        </p:nvSpPr>
        <p:spPr/>
        <p:txBody>
          <a:bodyPr/>
          <a:lstStyle/>
          <a:p>
            <a:fld id="{4F9AC08D-23A9-440E-BCB9-AA1E9877CC38}" type="slidenum">
              <a:rPr lang="en-US" smtClean="0"/>
              <a:pPr/>
              <a:t>3</a:t>
            </a:fld>
            <a:endParaRPr lang="en-US"/>
          </a:p>
        </p:txBody>
      </p:sp>
      <p:sp>
        <p:nvSpPr>
          <p:cNvPr id="3" name="Title 2"/>
          <p:cNvSpPr>
            <a:spLocks noGrp="1"/>
          </p:cNvSpPr>
          <p:nvPr>
            <p:ph type="title"/>
          </p:nvPr>
        </p:nvSpPr>
        <p:spPr>
          <a:xfrm>
            <a:off x="381000" y="380999"/>
            <a:ext cx="11619656" cy="1323439"/>
          </a:xfrm>
        </p:spPr>
        <p:txBody>
          <a:bodyPr>
            <a:normAutofit fontScale="90000"/>
          </a:bodyPr>
          <a:lstStyle/>
          <a:p>
            <a:r>
              <a:rPr lang="en-US" sz="4400" b="1" dirty="0"/>
              <a:t>2. How can the POSEIDON project make a difference to potential end-users? </a:t>
            </a:r>
            <a:endParaRPr lang="en-US" dirty="0"/>
          </a:p>
        </p:txBody>
      </p:sp>
      <p:sp>
        <p:nvSpPr>
          <p:cNvPr id="4" name="TextBox 3">
            <a:extLst>
              <a:ext uri="{FF2B5EF4-FFF2-40B4-BE49-F238E27FC236}">
                <a16:creationId xmlns:a16="http://schemas.microsoft.com/office/drawing/2014/main" id="{128D4653-68D3-44CC-BBF6-6DFAA1C2B207}"/>
              </a:ext>
            </a:extLst>
          </p:cNvPr>
          <p:cNvSpPr txBox="1"/>
          <p:nvPr/>
        </p:nvSpPr>
        <p:spPr>
          <a:xfrm>
            <a:off x="1559496" y="2005843"/>
            <a:ext cx="9577064" cy="1815882"/>
          </a:xfrm>
          <a:prstGeom prst="rect">
            <a:avLst/>
          </a:prstGeom>
          <a:noFill/>
        </p:spPr>
        <p:txBody>
          <a:bodyPr wrap="square" rtlCol="0">
            <a:spAutoFit/>
          </a:bodyPr>
          <a:lstStyle/>
          <a:p>
            <a:pPr algn="just"/>
            <a:r>
              <a:rPr lang="en-US" sz="1600" dirty="0">
                <a:solidFill>
                  <a:srgbClr val="4E5BA6"/>
                </a:solidFill>
                <a:latin typeface="Arial" panose="020B0604020202020204" pitchFamily="34" charset="0"/>
                <a:cs typeface="Arial" panose="020B0604020202020204" pitchFamily="34" charset="0"/>
              </a:rPr>
              <a:t>The </a:t>
            </a:r>
            <a:r>
              <a:rPr lang="en-US" sz="1600" dirty="0" err="1">
                <a:solidFill>
                  <a:srgbClr val="4E5BA6"/>
                </a:solidFill>
                <a:latin typeface="Arial" panose="020B0604020202020204" pitchFamily="34" charset="0"/>
                <a:cs typeface="Arial" panose="020B0604020202020204" pitchFamily="34" charset="0"/>
              </a:rPr>
              <a:t>PoSeID</a:t>
            </a:r>
            <a:r>
              <a:rPr lang="en-US" sz="1600" dirty="0">
                <a:solidFill>
                  <a:srgbClr val="4E5BA6"/>
                </a:solidFill>
                <a:latin typeface="Arial" panose="020B0604020202020204" pitchFamily="34" charset="0"/>
                <a:cs typeface="Arial" panose="020B0604020202020204" pitchFamily="34" charset="0"/>
              </a:rPr>
              <a:t>-on platform enables data subjects to have full control over their personal data and make conscious decisions about who can process them and for which purpose, by giving, restricting or revoking access permissions in accordance to the data minimization principle. Data subjects are only able to access the Privacy Enhanced Dashboard through an </a:t>
            </a:r>
            <a:r>
              <a:rPr lang="en-US" sz="1600" dirty="0" err="1">
                <a:solidFill>
                  <a:srgbClr val="4E5BA6"/>
                </a:solidFill>
                <a:latin typeface="Arial" panose="020B0604020202020204" pitchFamily="34" charset="0"/>
                <a:cs typeface="Arial" panose="020B0604020202020204" pitchFamily="34" charset="0"/>
              </a:rPr>
              <a:t>eIDAS</a:t>
            </a:r>
            <a:r>
              <a:rPr lang="en-US" sz="1600" dirty="0">
                <a:solidFill>
                  <a:srgbClr val="4E5BA6"/>
                </a:solidFill>
                <a:latin typeface="Arial" panose="020B0604020202020204" pitchFamily="34" charset="0"/>
                <a:cs typeface="Arial" panose="020B0604020202020204" pitchFamily="34" charset="0"/>
              </a:rPr>
              <a:t>-compliant authentication method. Blockchain and Smart Contracts allow them to track all transactions over their information. Data subjects are also alerted in case of privacy violations or unauthorized accesses to their personal data. The platform guarantees GDPR compliance by default to service providers.</a:t>
            </a:r>
            <a:endParaRPr lang="it-IT" sz="1600" dirty="0">
              <a:solidFill>
                <a:srgbClr val="4E5BA6"/>
              </a:solidFill>
              <a:latin typeface="Arial" panose="020B0604020202020204" pitchFamily="34" charset="0"/>
              <a:cs typeface="Arial" panose="020B0604020202020204" pitchFamily="34" charset="0"/>
              <a:sym typeface="Wingdings" panose="05000000000000000000" pitchFamily="2" charset="2"/>
            </a:endParaRPr>
          </a:p>
        </p:txBody>
      </p:sp>
      <p:grpSp>
        <p:nvGrpSpPr>
          <p:cNvPr id="9" name="Group 8">
            <a:extLst>
              <a:ext uri="{FF2B5EF4-FFF2-40B4-BE49-F238E27FC236}">
                <a16:creationId xmlns:a16="http://schemas.microsoft.com/office/drawing/2014/main" id="{EBF29BDE-BFBD-4DA3-B647-7CE78D9D379A}"/>
              </a:ext>
            </a:extLst>
          </p:cNvPr>
          <p:cNvGrpSpPr/>
          <p:nvPr/>
        </p:nvGrpSpPr>
        <p:grpSpPr>
          <a:xfrm>
            <a:off x="396756" y="2081161"/>
            <a:ext cx="874708" cy="987799"/>
            <a:chOff x="5681436" y="3014436"/>
            <a:chExt cx="874708" cy="987799"/>
          </a:xfrm>
        </p:grpSpPr>
        <p:pic>
          <p:nvPicPr>
            <p:cNvPr id="7" name="Picture 6">
              <a:extLst>
                <a:ext uri="{FF2B5EF4-FFF2-40B4-BE49-F238E27FC236}">
                  <a16:creationId xmlns:a16="http://schemas.microsoft.com/office/drawing/2014/main" id="{7DBB45AC-EF94-4E51-B834-44F082E51B10}"/>
                </a:ext>
              </a:extLst>
            </p:cNvPr>
            <p:cNvPicPr>
              <a:picLocks noChangeAspect="1"/>
            </p:cNvPicPr>
            <p:nvPr/>
          </p:nvPicPr>
          <p:blipFill>
            <a:blip r:embed="rId2"/>
            <a:stretch>
              <a:fillRect/>
            </a:stretch>
          </p:blipFill>
          <p:spPr>
            <a:xfrm>
              <a:off x="5681436" y="3014436"/>
              <a:ext cx="829128" cy="829128"/>
            </a:xfrm>
            <a:prstGeom prst="rect">
              <a:avLst/>
            </a:prstGeom>
          </p:spPr>
        </p:pic>
        <p:pic>
          <p:nvPicPr>
            <p:cNvPr id="8" name="Graphic 7" descr="Lock">
              <a:extLst>
                <a:ext uri="{FF2B5EF4-FFF2-40B4-BE49-F238E27FC236}">
                  <a16:creationId xmlns:a16="http://schemas.microsoft.com/office/drawing/2014/main" id="{51CE7BF8-81A4-4DEB-A845-9A1E3A0752B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96000" y="3542091"/>
              <a:ext cx="460144" cy="460144"/>
            </a:xfrm>
            <a:prstGeom prst="rect">
              <a:avLst/>
            </a:prstGeom>
          </p:spPr>
        </p:pic>
      </p:grpSp>
    </p:spTree>
    <p:extLst>
      <p:ext uri="{BB962C8B-B14F-4D97-AF65-F5344CB8AC3E}">
        <p14:creationId xmlns:p14="http://schemas.microsoft.com/office/powerpoint/2010/main" val="2495902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7"/>
          </p:nvPr>
        </p:nvSpPr>
        <p:spPr/>
        <p:txBody>
          <a:bodyPr/>
          <a:lstStyle/>
          <a:p>
            <a:fld id="{4F9AC08D-23A9-440E-BCB9-AA1E9877CC38}" type="slidenum">
              <a:rPr lang="en-US" smtClean="0"/>
              <a:pPr/>
              <a:t>4</a:t>
            </a:fld>
            <a:endParaRPr lang="en-US"/>
          </a:p>
        </p:txBody>
      </p:sp>
      <p:sp>
        <p:nvSpPr>
          <p:cNvPr id="3" name="Title 2"/>
          <p:cNvSpPr>
            <a:spLocks noGrp="1"/>
          </p:cNvSpPr>
          <p:nvPr>
            <p:ph type="title"/>
          </p:nvPr>
        </p:nvSpPr>
        <p:spPr>
          <a:xfrm>
            <a:off x="381000" y="380999"/>
            <a:ext cx="11430000" cy="2039889"/>
          </a:xfrm>
        </p:spPr>
        <p:txBody>
          <a:bodyPr>
            <a:normAutofit/>
          </a:bodyPr>
          <a:lstStyle/>
          <a:p>
            <a:r>
              <a:rPr lang="en-US" b="1" dirty="0"/>
              <a:t>3. How will your goals &amp; results support and influence investments that can be made in the future Horizon Europe?</a:t>
            </a:r>
            <a:endParaRPr lang="en-US" dirty="0"/>
          </a:p>
        </p:txBody>
      </p:sp>
      <p:sp>
        <p:nvSpPr>
          <p:cNvPr id="4" name="TextBox 3">
            <a:extLst>
              <a:ext uri="{FF2B5EF4-FFF2-40B4-BE49-F238E27FC236}">
                <a16:creationId xmlns:a16="http://schemas.microsoft.com/office/drawing/2014/main" id="{B0D7D187-1E47-4776-A373-F3F76CF6A462}"/>
              </a:ext>
            </a:extLst>
          </p:cNvPr>
          <p:cNvSpPr txBox="1"/>
          <p:nvPr/>
        </p:nvSpPr>
        <p:spPr>
          <a:xfrm>
            <a:off x="1559496" y="2507412"/>
            <a:ext cx="9577064" cy="2554545"/>
          </a:xfrm>
          <a:prstGeom prst="rect">
            <a:avLst/>
          </a:prstGeom>
          <a:noFill/>
        </p:spPr>
        <p:txBody>
          <a:bodyPr wrap="square" rtlCol="0">
            <a:spAutoFit/>
          </a:bodyPr>
          <a:lstStyle/>
          <a:p>
            <a:pPr algn="just"/>
            <a:r>
              <a:rPr lang="en-US" sz="1600" dirty="0">
                <a:solidFill>
                  <a:srgbClr val="4E5BA6"/>
                </a:solidFill>
                <a:latin typeface="Arial" panose="020B0604020202020204" pitchFamily="34" charset="0"/>
                <a:cs typeface="Arial" panose="020B0604020202020204" pitchFamily="34" charset="0"/>
              </a:rPr>
              <a:t>The proposed platform is user-friendly, cost-effective, scalable, suitable to both private and public business and represents and enabler for new service models across industries. </a:t>
            </a:r>
            <a:r>
              <a:rPr lang="en-US" sz="1600" dirty="0" err="1">
                <a:solidFill>
                  <a:srgbClr val="4E5BA6"/>
                </a:solidFill>
                <a:latin typeface="Arial" panose="020B0604020202020204" pitchFamily="34" charset="0"/>
                <a:cs typeface="Arial" panose="020B0604020202020204" pitchFamily="34" charset="0"/>
              </a:rPr>
              <a:t>PoSeID</a:t>
            </a:r>
            <a:r>
              <a:rPr lang="en-US" sz="1600" dirty="0">
                <a:solidFill>
                  <a:srgbClr val="4E5BA6"/>
                </a:solidFill>
                <a:latin typeface="Arial" panose="020B0604020202020204" pitchFamily="34" charset="0"/>
                <a:cs typeface="Arial" panose="020B0604020202020204" pitchFamily="34" charset="0"/>
              </a:rPr>
              <a:t>-on impacts society as a whole, leading to increased trust in the Digital Single Market. It helps both public and private entities to collaborate with one another, identify new business opportunities, as well as acquire customers that are less familiar with technology. </a:t>
            </a:r>
            <a:r>
              <a:rPr lang="en-US" sz="1600" dirty="0" err="1">
                <a:solidFill>
                  <a:srgbClr val="4E5BA6"/>
                </a:solidFill>
                <a:latin typeface="Arial" panose="020B0604020202020204" pitchFamily="34" charset="0"/>
                <a:cs typeface="Arial" panose="020B0604020202020204" pitchFamily="34" charset="0"/>
              </a:rPr>
              <a:t>PoSeID</a:t>
            </a:r>
            <a:r>
              <a:rPr lang="en-US" sz="1600" dirty="0">
                <a:solidFill>
                  <a:srgbClr val="4E5BA6"/>
                </a:solidFill>
                <a:latin typeface="Arial" panose="020B0604020202020204" pitchFamily="34" charset="0"/>
                <a:cs typeface="Arial" panose="020B0604020202020204" pitchFamily="34" charset="0"/>
              </a:rPr>
              <a:t>-on will lead to an increased number of digitalized services as well as to the development of new professional profiles. Ultimately, this preconfigured solution will lower technology and regulation barriers for SMEs.</a:t>
            </a:r>
            <a:endParaRPr lang="en-US" sz="1600" dirty="0">
              <a:solidFill>
                <a:srgbClr val="002060"/>
              </a:solidFill>
              <a:latin typeface="Graphik" panose="020B0503030202060203" pitchFamily="34" charset="0"/>
            </a:endParaRPr>
          </a:p>
          <a:p>
            <a:pPr algn="just"/>
            <a:endParaRPr lang="en-US" sz="1600" dirty="0">
              <a:solidFill>
                <a:schemeClr val="accent5"/>
              </a:solidFill>
              <a:latin typeface="Arial" panose="020B0604020202020204" pitchFamily="34" charset="0"/>
              <a:cs typeface="Arial" panose="020B0604020202020204" pitchFamily="34" charset="0"/>
            </a:endParaRPr>
          </a:p>
          <a:p>
            <a:pPr algn="just"/>
            <a:endParaRPr lang="en-US" sz="1600" dirty="0">
              <a:solidFill>
                <a:schemeClr val="accent5"/>
              </a:solidFill>
              <a:latin typeface="Arial" panose="020B0604020202020204" pitchFamily="34" charset="0"/>
              <a:cs typeface="Arial" panose="020B0604020202020204" pitchFamily="34" charset="0"/>
            </a:endParaRPr>
          </a:p>
          <a:p>
            <a:pPr algn="just"/>
            <a:endParaRPr lang="it-IT" sz="1600" dirty="0">
              <a:sym typeface="Wingdings" panose="05000000000000000000" pitchFamily="2" charset="2"/>
            </a:endParaRPr>
          </a:p>
        </p:txBody>
      </p:sp>
      <p:pic>
        <p:nvPicPr>
          <p:cNvPr id="5" name="Graphic 4" descr="Upward trend">
            <a:extLst>
              <a:ext uri="{FF2B5EF4-FFF2-40B4-BE49-F238E27FC236}">
                <a16:creationId xmlns:a16="http://schemas.microsoft.com/office/drawing/2014/main" id="{9C0BF6F4-1155-4A68-BDAB-3111EE0B70B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84660" y="2492896"/>
            <a:ext cx="911956" cy="911956"/>
          </a:xfrm>
          <a:prstGeom prst="rect">
            <a:avLst/>
          </a:prstGeom>
        </p:spPr>
      </p:pic>
    </p:spTree>
    <p:extLst>
      <p:ext uri="{BB962C8B-B14F-4D97-AF65-F5344CB8AC3E}">
        <p14:creationId xmlns:p14="http://schemas.microsoft.com/office/powerpoint/2010/main" val="1756933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idx="4294967295"/>
          </p:nvPr>
        </p:nvSpPr>
        <p:spPr>
          <a:xfrm>
            <a:off x="381000" y="3008313"/>
            <a:ext cx="11331624" cy="841375"/>
          </a:xfrm>
        </p:spPr>
        <p:txBody>
          <a:bodyPr>
            <a:normAutofit fontScale="90000"/>
          </a:bodyPr>
          <a:lstStyle/>
          <a:p>
            <a:r>
              <a:rPr lang="it-IT" sz="9000" dirty="0"/>
              <a:t>THANKS</a:t>
            </a:r>
            <a:endParaRPr lang="it-IT" sz="9000" dirty="0">
              <a:gradFill>
                <a:gsLst>
                  <a:gs pos="7000">
                    <a:srgbClr val="00F3FF"/>
                  </a:gs>
                  <a:gs pos="100000">
                    <a:srgbClr val="00FF00"/>
                  </a:gs>
                </a:gsLst>
                <a:lin ang="1800000" scaled="0"/>
              </a:gradFill>
            </a:endParaRPr>
          </a:p>
        </p:txBody>
      </p:sp>
    </p:spTree>
    <p:extLst>
      <p:ext uri="{BB962C8B-B14F-4D97-AF65-F5344CB8AC3E}">
        <p14:creationId xmlns:p14="http://schemas.microsoft.com/office/powerpoint/2010/main" val="271443449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itles">
  <a:themeElements>
    <a:clrScheme name="Accenture MasterBrand">
      <a:dk1>
        <a:sysClr val="windowText" lastClr="000000"/>
      </a:dk1>
      <a:lt1>
        <a:sysClr val="window" lastClr="FFFFFF"/>
      </a:lt1>
      <a:dk2>
        <a:srgbClr val="595959"/>
      </a:dk2>
      <a:lt2>
        <a:srgbClr val="D8D8D8"/>
      </a:lt2>
      <a:accent1>
        <a:srgbClr val="7E00FF"/>
      </a:accent1>
      <a:accent2>
        <a:srgbClr val="FF0000"/>
      </a:accent2>
      <a:accent3>
        <a:srgbClr val="2800FF"/>
      </a:accent3>
      <a:accent4>
        <a:srgbClr val="00BAFF"/>
      </a:accent4>
      <a:accent5>
        <a:srgbClr val="00FF7D"/>
      </a:accent5>
      <a:accent6>
        <a:srgbClr val="FFEA00"/>
      </a:accent6>
      <a:hlink>
        <a:srgbClr val="2800FF"/>
      </a:hlink>
      <a:folHlink>
        <a:srgbClr val="7E00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45720" rtlCol="0">
        <a:noAutofit/>
      </a:bodyPr>
      <a:lstStyle>
        <a:defPPr>
          <a:defRPr sz="1600" dirty="0" smtClean="0"/>
        </a:defPPr>
      </a:lstStyle>
    </a:txDef>
  </a:objectDefaults>
  <a:extraClrSchemeLst/>
  <a:custClrLst>
    <a:custClr name="Strategy-Orange">
      <a:srgbClr val="FF9128"/>
    </a:custClr>
    <a:custClr name="Strategy-Carmine">
      <a:srgbClr val="BD001D"/>
    </a:custClr>
    <a:custClr name="Consulting-Light Aqua">
      <a:srgbClr val="00F3FF"/>
    </a:custClr>
    <a:custClr name="Consulting-Dark Violet">
      <a:srgbClr val="7500C0"/>
    </a:custClr>
    <a:custClr name="Digital-Lime">
      <a:srgbClr val="00FF00"/>
    </a:custClr>
    <a:custClr name="Digital-Sunglow">
      <a:srgbClr val="FFD42E"/>
    </a:custClr>
    <a:custClr name="Technology-Aqua">
      <a:srgbClr val="00F3FF"/>
    </a:custClr>
    <a:custClr name="Technology-Lime">
      <a:srgbClr val="00FF00"/>
    </a:custClr>
    <a:custClr name="Operations-Aqua">
      <a:srgbClr val="00F3FF"/>
    </a:custClr>
    <a:custClr name="Operations-Navy Blue">
      <a:srgbClr val="004DFF"/>
    </a:custClr>
    <a:custClr name="Strategy-Orange Red">
      <a:srgbClr val="FF3C0F"/>
    </a:custClr>
    <a:custClr name="Strategy-Dark Carmine">
      <a:srgbClr val="920026"/>
    </a:custClr>
    <a:custClr name="Consulting-Electric Purple">
      <a:srgbClr val="A100FF"/>
    </a:custClr>
    <a:custClr name="Consulting-Indigo">
      <a:srgbClr val="5F0095"/>
    </a:custClr>
    <a:custClr name="Digital-Yellow">
      <a:srgbClr val="FFFF00"/>
    </a:custClr>
    <a:custClr name="Digital-Selective Yellow">
      <a:srgbClr val="FFB600"/>
    </a:custClr>
    <a:custClr name="Technology-Spring Green">
      <a:srgbClr val="00FF7D"/>
    </a:custClr>
    <a:custClr name="Technology-Dark Lime">
      <a:srgbClr val="00D700"/>
    </a:custClr>
    <a:custClr name="Operations-Deep Sky Blue">
      <a:srgbClr val="00BAFF"/>
    </a:custClr>
    <a:custClr name="Operations-Blue">
      <a:srgbClr val="2800FF"/>
    </a:custClr>
    <a:custClr name="Strategy-Red">
      <a:srgbClr val="FF0000"/>
    </a:custClr>
    <a:custClr name="Strategy-Burgundy">
      <a:srgbClr val="710012"/>
    </a:custClr>
    <a:custClr name="Consulting-Electric Indigo">
      <a:srgbClr val="7E00FF"/>
    </a:custClr>
    <a:custClr name="Consulting-Dark Indigo">
      <a:srgbClr val="380089"/>
    </a:custClr>
    <a:custClr name="Digital-Golden Yellow">
      <a:srgbClr val="FFEA00"/>
    </a:custClr>
    <a:custClr name="Digital-Dark Orange">
      <a:srgbClr val="FF9500"/>
    </a:custClr>
    <a:custClr name="Technology-Spring Bud">
      <a:srgbClr val="B9FF00"/>
    </a:custClr>
    <a:custClr name="Technology-British Racing Green">
      <a:srgbClr val="00530A"/>
    </a:custClr>
    <a:custClr name="Operations-Dodger Blue">
      <a:srgbClr val="008EFF"/>
    </a:custClr>
    <a:custClr name="Operations-Dark Blue">
      <a:srgbClr val="000088"/>
    </a:custClr>
  </a:custClrLst>
  <a:extLst>
    <a:ext uri="{05A4C25C-085E-4340-85A3-A5531E510DB2}">
      <thm15:themeFamily xmlns:thm15="http://schemas.microsoft.com/office/thememl/2012/main" name="Acc_Master_Arial_2017 v1" id="{BFFC7005-D7BE-40E3-83B0-367A400EF32B}" vid="{EE94AFD5-8C99-4A57-B246-21C8F75E9D6A}"/>
    </a:ext>
  </a:extLst>
</a:theme>
</file>

<file path=ppt/theme/theme2.xml><?xml version="1.0" encoding="utf-8"?>
<a:theme xmlns:a="http://schemas.openxmlformats.org/drawingml/2006/main" name="Content Layouts">
  <a:themeElements>
    <a:clrScheme name="Custom 3">
      <a:dk1>
        <a:srgbClr val="000000"/>
      </a:dk1>
      <a:lt1>
        <a:srgbClr val="FFFFFF"/>
      </a:lt1>
      <a:dk2>
        <a:srgbClr val="595959"/>
      </a:dk2>
      <a:lt2>
        <a:srgbClr val="D8D8D8"/>
      </a:lt2>
      <a:accent1>
        <a:srgbClr val="70CCE2"/>
      </a:accent1>
      <a:accent2>
        <a:srgbClr val="93C84B"/>
      </a:accent2>
      <a:accent3>
        <a:srgbClr val="4E5BA6"/>
      </a:accent3>
      <a:accent4>
        <a:srgbClr val="FF9128"/>
      </a:accent4>
      <a:accent5>
        <a:srgbClr val="4E8F00"/>
      </a:accent5>
      <a:accent6>
        <a:srgbClr val="0096FF"/>
      </a:accent6>
      <a:hlink>
        <a:srgbClr val="DC5101"/>
      </a:hlink>
      <a:folHlink>
        <a:srgbClr val="86868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45720" rtlCol="0">
        <a:spAutoFit/>
      </a:bodyPr>
      <a:lstStyle>
        <a:defPPr>
          <a:defRPr sz="1600" dirty="0" smtClean="0"/>
        </a:defPPr>
      </a:lstStyle>
    </a:txDef>
  </a:objectDefaults>
  <a:extraClrSchemeLst/>
  <a:custClrLst>
    <a:custClr name="Strategy-Orange">
      <a:srgbClr val="FF9128"/>
    </a:custClr>
    <a:custClr name="Strategy-Carmine">
      <a:srgbClr val="BD001D"/>
    </a:custClr>
    <a:custClr name="Consulting-Light Aqua">
      <a:srgbClr val="00F3FF"/>
    </a:custClr>
    <a:custClr name="Consulting-Dark Violet">
      <a:srgbClr val="7500C0"/>
    </a:custClr>
    <a:custClr name="Digital-Lime">
      <a:srgbClr val="00FF00"/>
    </a:custClr>
    <a:custClr name="Digital-Sunglow">
      <a:srgbClr val="FFD42E"/>
    </a:custClr>
    <a:custClr name="Technology-Aqua">
      <a:srgbClr val="00F3FF"/>
    </a:custClr>
    <a:custClr name="Technology-Lime">
      <a:srgbClr val="00FF00"/>
    </a:custClr>
    <a:custClr name="Operations-Aqua">
      <a:srgbClr val="00F3FF"/>
    </a:custClr>
    <a:custClr name="Operations-Navy Blue">
      <a:srgbClr val="004DFF"/>
    </a:custClr>
    <a:custClr name="Strategy-Orange Red">
      <a:srgbClr val="FF3C0F"/>
    </a:custClr>
    <a:custClr name="Strategy-Dark Carmine">
      <a:srgbClr val="920026"/>
    </a:custClr>
    <a:custClr name="Consulting-Electric Purple">
      <a:srgbClr val="A100FF"/>
    </a:custClr>
    <a:custClr name="Consulting-Indigo">
      <a:srgbClr val="5F0095"/>
    </a:custClr>
    <a:custClr name="Digital-Yellow">
      <a:srgbClr val="FFFF00"/>
    </a:custClr>
    <a:custClr name="Digital-Selective Yellow">
      <a:srgbClr val="FFB600"/>
    </a:custClr>
    <a:custClr name="Technology-Spring Green">
      <a:srgbClr val="00FF7D"/>
    </a:custClr>
    <a:custClr name="Technology-Dark Lime">
      <a:srgbClr val="00D700"/>
    </a:custClr>
    <a:custClr name="Operations-Deep Sky Blue">
      <a:srgbClr val="00BAFF"/>
    </a:custClr>
    <a:custClr name="Operations-Blue">
      <a:srgbClr val="2800FF"/>
    </a:custClr>
    <a:custClr name="Strategy-Red">
      <a:srgbClr val="FF0000"/>
    </a:custClr>
    <a:custClr name="Strategy-Burgundy">
      <a:srgbClr val="710012"/>
    </a:custClr>
    <a:custClr name="Consulting-Electric Indigo">
      <a:srgbClr val="7E00FF"/>
    </a:custClr>
    <a:custClr name="Consulting-Dark Indigo">
      <a:srgbClr val="380089"/>
    </a:custClr>
    <a:custClr name="Digital-Golden Yellow">
      <a:srgbClr val="FFEA00"/>
    </a:custClr>
    <a:custClr name="Digital-Dark Orange">
      <a:srgbClr val="FF9500"/>
    </a:custClr>
    <a:custClr name="Technology-Spring Bud">
      <a:srgbClr val="B9FF00"/>
    </a:custClr>
    <a:custClr name="Technology-British Racing Green">
      <a:srgbClr val="00530A"/>
    </a:custClr>
    <a:custClr name="Operations-Dodger Blue">
      <a:srgbClr val="008EFF"/>
    </a:custClr>
    <a:custClr name="Operations-Dark Blue">
      <a:srgbClr val="000088"/>
    </a:custClr>
  </a:custClrLst>
  <a:extLst>
    <a:ext uri="{05A4C25C-085E-4340-85A3-A5531E510DB2}">
      <thm15:themeFamily xmlns:thm15="http://schemas.microsoft.com/office/thememl/2012/main" name="Acc_Master_Arial_2017 v1" id="{BFFC7005-D7BE-40E3-83B0-367A400EF32B}" vid="{9EDCCE36-7FD1-489E-AC77-A235F91A6269}"/>
    </a:ext>
  </a:extLst>
</a:theme>
</file>

<file path=ppt/theme/theme3.xml><?xml version="1.0" encoding="utf-8"?>
<a:theme xmlns:a="http://schemas.openxmlformats.org/drawingml/2006/main" name="Section Dividers">
  <a:themeElements>
    <a:clrScheme name="Accenture MasterBrand">
      <a:dk1>
        <a:sysClr val="windowText" lastClr="000000"/>
      </a:dk1>
      <a:lt1>
        <a:sysClr val="window" lastClr="FFFFFF"/>
      </a:lt1>
      <a:dk2>
        <a:srgbClr val="595959"/>
      </a:dk2>
      <a:lt2>
        <a:srgbClr val="D8D8D8"/>
      </a:lt2>
      <a:accent1>
        <a:srgbClr val="7E00FF"/>
      </a:accent1>
      <a:accent2>
        <a:srgbClr val="FF0000"/>
      </a:accent2>
      <a:accent3>
        <a:srgbClr val="2800FF"/>
      </a:accent3>
      <a:accent4>
        <a:srgbClr val="00BAFF"/>
      </a:accent4>
      <a:accent5>
        <a:srgbClr val="00FF7D"/>
      </a:accent5>
      <a:accent6>
        <a:srgbClr val="FFEA00"/>
      </a:accent6>
      <a:hlink>
        <a:srgbClr val="2800FF"/>
      </a:hlink>
      <a:folHlink>
        <a:srgbClr val="7E00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45720" rtlCol="0">
        <a:noAutofit/>
      </a:bodyPr>
      <a:lstStyle>
        <a:defPPr>
          <a:defRPr sz="1600" dirty="0" smtClean="0"/>
        </a:defPPr>
      </a:lstStyle>
    </a:txDef>
  </a:objectDefaults>
  <a:extraClrSchemeLst/>
  <a:custClrLst>
    <a:custClr name="Strategy-Orange">
      <a:srgbClr val="FF9128"/>
    </a:custClr>
    <a:custClr name="Strategy-Carmine">
      <a:srgbClr val="BD001D"/>
    </a:custClr>
    <a:custClr name="Consulting-Light Aqua">
      <a:srgbClr val="00F3FF"/>
    </a:custClr>
    <a:custClr name="Consulting-Dark Violet">
      <a:srgbClr val="7500C0"/>
    </a:custClr>
    <a:custClr name="Digital-Lime">
      <a:srgbClr val="00FF00"/>
    </a:custClr>
    <a:custClr name="Digital-Sunglow">
      <a:srgbClr val="FFD42E"/>
    </a:custClr>
    <a:custClr name="Technology-Aqua">
      <a:srgbClr val="00F3FF"/>
    </a:custClr>
    <a:custClr name="Technology-Lime">
      <a:srgbClr val="00FF00"/>
    </a:custClr>
    <a:custClr name="Operations-Aqua">
      <a:srgbClr val="00F3FF"/>
    </a:custClr>
    <a:custClr name="Operations-Navy Blue">
      <a:srgbClr val="004DFF"/>
    </a:custClr>
    <a:custClr name="Strategy-Orange Red">
      <a:srgbClr val="FF3C0F"/>
    </a:custClr>
    <a:custClr name="Strategy-Dark Carmine">
      <a:srgbClr val="920026"/>
    </a:custClr>
    <a:custClr name="Consulting-Electric Purple">
      <a:srgbClr val="A100FF"/>
    </a:custClr>
    <a:custClr name="Consulting-Indigo">
      <a:srgbClr val="5F0095"/>
    </a:custClr>
    <a:custClr name="Digital-Yellow">
      <a:srgbClr val="FFFF00"/>
    </a:custClr>
    <a:custClr name="Digital-Selective Yellow">
      <a:srgbClr val="FFB600"/>
    </a:custClr>
    <a:custClr name="Technology-Spring Green">
      <a:srgbClr val="00FF7D"/>
    </a:custClr>
    <a:custClr name="Technology-Dark Lime">
      <a:srgbClr val="00D700"/>
    </a:custClr>
    <a:custClr name="Operations-Deep Sky Blue">
      <a:srgbClr val="00BAFF"/>
    </a:custClr>
    <a:custClr name="Operations-Blue">
      <a:srgbClr val="2800FF"/>
    </a:custClr>
    <a:custClr name="Strategy-Red">
      <a:srgbClr val="FF0000"/>
    </a:custClr>
    <a:custClr name="Strategy-Burgundy">
      <a:srgbClr val="710012"/>
    </a:custClr>
    <a:custClr name="Consulting-Electric Indigo">
      <a:srgbClr val="7E00FF"/>
    </a:custClr>
    <a:custClr name="Consulting-Dark Indigo">
      <a:srgbClr val="380089"/>
    </a:custClr>
    <a:custClr name="Digital-Golden Yellow">
      <a:srgbClr val="FFEA00"/>
    </a:custClr>
    <a:custClr name="Digital-Dark Orange">
      <a:srgbClr val="FF9500"/>
    </a:custClr>
    <a:custClr name="Technology-Spring Bud">
      <a:srgbClr val="B9FF00"/>
    </a:custClr>
    <a:custClr name="Technology-British Racing Green">
      <a:srgbClr val="00530A"/>
    </a:custClr>
    <a:custClr name="Operations-Dodger Blue">
      <a:srgbClr val="008EFF"/>
    </a:custClr>
    <a:custClr name="Operations-Dark Blue">
      <a:srgbClr val="000088"/>
    </a:custClr>
  </a:custClrLst>
  <a:extLst>
    <a:ext uri="{05A4C25C-085E-4340-85A3-A5531E510DB2}">
      <thm15:themeFamily xmlns:thm15="http://schemas.microsoft.com/office/thememl/2012/main" name="Acc_Master_Arial_2017 v1" id="{BFFC7005-D7BE-40E3-83B0-367A400EF32B}" vid="{84A28C10-F074-4455-88A8-3B2F726495FD}"/>
    </a:ext>
  </a:extLst>
</a:theme>
</file>

<file path=ppt/theme/theme4.xml><?xml version="1.0" encoding="utf-8"?>
<a:theme xmlns:a="http://schemas.openxmlformats.org/drawingml/2006/main" name="Specialty Slides">
  <a:themeElements>
    <a:clrScheme name="Accenture MasterBrand">
      <a:dk1>
        <a:sysClr val="windowText" lastClr="000000"/>
      </a:dk1>
      <a:lt1>
        <a:sysClr val="window" lastClr="FFFFFF"/>
      </a:lt1>
      <a:dk2>
        <a:srgbClr val="595959"/>
      </a:dk2>
      <a:lt2>
        <a:srgbClr val="D8D8D8"/>
      </a:lt2>
      <a:accent1>
        <a:srgbClr val="7E00FF"/>
      </a:accent1>
      <a:accent2>
        <a:srgbClr val="FF0000"/>
      </a:accent2>
      <a:accent3>
        <a:srgbClr val="2800FF"/>
      </a:accent3>
      <a:accent4>
        <a:srgbClr val="00BAFF"/>
      </a:accent4>
      <a:accent5>
        <a:srgbClr val="00FF7D"/>
      </a:accent5>
      <a:accent6>
        <a:srgbClr val="FFEA00"/>
      </a:accent6>
      <a:hlink>
        <a:srgbClr val="2800FF"/>
      </a:hlink>
      <a:folHlink>
        <a:srgbClr val="7E00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45720" rtlCol="0">
        <a:noAutofit/>
      </a:bodyPr>
      <a:lstStyle>
        <a:defPPr>
          <a:defRPr sz="1600" dirty="0" smtClean="0"/>
        </a:defPPr>
      </a:lstStyle>
    </a:txDef>
  </a:objectDefaults>
  <a:extraClrSchemeLst/>
  <a:custClrLst>
    <a:custClr name="Strategy-Orange">
      <a:srgbClr val="FF9128"/>
    </a:custClr>
    <a:custClr name="Strategy-Carmine">
      <a:srgbClr val="BD001D"/>
    </a:custClr>
    <a:custClr name="Consulting-Light Aqua">
      <a:srgbClr val="00F3FF"/>
    </a:custClr>
    <a:custClr name="Consulting-Dark Violet">
      <a:srgbClr val="7500C0"/>
    </a:custClr>
    <a:custClr name="Digital-Lime">
      <a:srgbClr val="00FF00"/>
    </a:custClr>
    <a:custClr name="Digital-Sunglow">
      <a:srgbClr val="FFD42E"/>
    </a:custClr>
    <a:custClr name="Technology-Aqua">
      <a:srgbClr val="00F3FF"/>
    </a:custClr>
    <a:custClr name="Technology-Lime">
      <a:srgbClr val="00FF00"/>
    </a:custClr>
    <a:custClr name="Operations-Aqua">
      <a:srgbClr val="00F3FF"/>
    </a:custClr>
    <a:custClr name="Operations-Navy Blue">
      <a:srgbClr val="004DFF"/>
    </a:custClr>
    <a:custClr name="Strategy-Orange Red">
      <a:srgbClr val="FF3C0F"/>
    </a:custClr>
    <a:custClr name="Strategy-Dark Carmine">
      <a:srgbClr val="920026"/>
    </a:custClr>
    <a:custClr name="Consulting-Electric Purple">
      <a:srgbClr val="A100FF"/>
    </a:custClr>
    <a:custClr name="Consulting-Indigo">
      <a:srgbClr val="5F0095"/>
    </a:custClr>
    <a:custClr name="Digital-Yellow">
      <a:srgbClr val="FFFF00"/>
    </a:custClr>
    <a:custClr name="Digital-Selective Yellow">
      <a:srgbClr val="FFB600"/>
    </a:custClr>
    <a:custClr name="Technology-Spring Green">
      <a:srgbClr val="00FF7D"/>
    </a:custClr>
    <a:custClr name="Technology-Dark Lime">
      <a:srgbClr val="00D700"/>
    </a:custClr>
    <a:custClr name="Operations-Deep Sky Blue">
      <a:srgbClr val="00BAFF"/>
    </a:custClr>
    <a:custClr name="Operations-Blue">
      <a:srgbClr val="2800FF"/>
    </a:custClr>
    <a:custClr name="Strategy-Red">
      <a:srgbClr val="FF0000"/>
    </a:custClr>
    <a:custClr name="Strategy-Burgundy">
      <a:srgbClr val="710012"/>
    </a:custClr>
    <a:custClr name="Consulting-Electric Indigo">
      <a:srgbClr val="7E00FF"/>
    </a:custClr>
    <a:custClr name="Consulting-Dark Indigo">
      <a:srgbClr val="380089"/>
    </a:custClr>
    <a:custClr name="Digital-Golden Yellow">
      <a:srgbClr val="FFEA00"/>
    </a:custClr>
    <a:custClr name="Digital-Dark Orange">
      <a:srgbClr val="FF9500"/>
    </a:custClr>
    <a:custClr name="Technology-Spring Bud">
      <a:srgbClr val="B9FF00"/>
    </a:custClr>
    <a:custClr name="Technology-British Racing Green">
      <a:srgbClr val="00530A"/>
    </a:custClr>
    <a:custClr name="Operations-Dodger Blue">
      <a:srgbClr val="008EFF"/>
    </a:custClr>
    <a:custClr name="Operations-Dark Blue">
      <a:srgbClr val="000088"/>
    </a:custClr>
  </a:custClrLst>
  <a:extLst>
    <a:ext uri="{05A4C25C-085E-4340-85A3-A5531E510DB2}">
      <thm15:themeFamily xmlns:thm15="http://schemas.microsoft.com/office/thememl/2012/main" name="Acc_Master_Arial_2017 v1" id="{BFFC7005-D7BE-40E3-83B0-367A400EF32B}" vid="{9BE5F91C-68CE-4069-A9A7-D9EDC1AA279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raphik">
      <a:majorFont>
        <a:latin typeface="Graphik"/>
        <a:ea typeface=""/>
        <a:cs typeface=""/>
      </a:majorFont>
      <a:minorFont>
        <a:latin typeface="Graphi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raphik">
      <a:majorFont>
        <a:latin typeface="Graphik"/>
        <a:ea typeface=""/>
        <a:cs typeface=""/>
      </a:majorFont>
      <a:minorFont>
        <a:latin typeface="Graphi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Accenture_Master_Arial_01_2017</Template>
  <TotalTime>5237</TotalTime>
  <Words>383</Words>
  <Application>Microsoft Office PowerPoint</Application>
  <PresentationFormat>Widescreen</PresentationFormat>
  <Paragraphs>16</Paragraphs>
  <Slides>5</Slides>
  <Notes>1</Notes>
  <HiddenSlides>0</HiddenSlides>
  <MMClips>0</MMClips>
  <ScaleCrop>false</ScaleCrop>
  <HeadingPairs>
    <vt:vector size="8" baseType="variant">
      <vt:variant>
        <vt:lpstr>Fonts Used</vt:lpstr>
      </vt:variant>
      <vt:variant>
        <vt:i4>4</vt:i4>
      </vt:variant>
      <vt:variant>
        <vt:lpstr>Theme</vt:lpstr>
      </vt:variant>
      <vt:variant>
        <vt:i4>4</vt:i4>
      </vt:variant>
      <vt:variant>
        <vt:lpstr>Embedded OLE Servers</vt:lpstr>
      </vt:variant>
      <vt:variant>
        <vt:i4>1</vt:i4>
      </vt:variant>
      <vt:variant>
        <vt:lpstr>Slide Titles</vt:lpstr>
      </vt:variant>
      <vt:variant>
        <vt:i4>5</vt:i4>
      </vt:variant>
    </vt:vector>
  </HeadingPairs>
  <TitlesOfParts>
    <vt:vector size="14" baseType="lpstr">
      <vt:lpstr>Arial</vt:lpstr>
      <vt:lpstr>Arial Black</vt:lpstr>
      <vt:lpstr>Graphik</vt:lpstr>
      <vt:lpstr>Wingdings</vt:lpstr>
      <vt:lpstr>Titles</vt:lpstr>
      <vt:lpstr>Content Layouts</vt:lpstr>
      <vt:lpstr>Section Dividers</vt:lpstr>
      <vt:lpstr>Specialty Slides</vt:lpstr>
      <vt:lpstr>think-cell Slide</vt:lpstr>
      <vt:lpstr>PowerPoint Presentation</vt:lpstr>
      <vt:lpstr>1. What is innovative about your project? </vt:lpstr>
      <vt:lpstr>2. How can the POSEIDON project make a difference to potential end-users? </vt:lpstr>
      <vt:lpstr>3. How will your goals &amp; results support and influence investments that can be made in the future Horizon Europe?</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dc:title>
  <dc:creator>Minelle, Valeria</dc:creator>
  <cp:lastModifiedBy>Zampolini, Livia</cp:lastModifiedBy>
  <cp:revision>306</cp:revision>
  <dcterms:created xsi:type="dcterms:W3CDTF">2017-05-03T14:46:18Z</dcterms:created>
  <dcterms:modified xsi:type="dcterms:W3CDTF">2019-04-29T13:54:22Z</dcterms:modified>
</cp:coreProperties>
</file>